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4"/>
  </p:notesMasterIdLst>
  <p:handoutMasterIdLst>
    <p:handoutMasterId r:id="rId55"/>
  </p:handoutMasterIdLst>
  <p:sldIdLst>
    <p:sldId id="256" r:id="rId2"/>
    <p:sldId id="289" r:id="rId3"/>
    <p:sldId id="291" r:id="rId4"/>
    <p:sldId id="266" r:id="rId5"/>
    <p:sldId id="265" r:id="rId6"/>
    <p:sldId id="267" r:id="rId7"/>
    <p:sldId id="318" r:id="rId8"/>
    <p:sldId id="362" r:id="rId9"/>
    <p:sldId id="346" r:id="rId10"/>
    <p:sldId id="333" r:id="rId11"/>
    <p:sldId id="359" r:id="rId12"/>
    <p:sldId id="369" r:id="rId13"/>
    <p:sldId id="354" r:id="rId14"/>
    <p:sldId id="373" r:id="rId15"/>
    <p:sldId id="343" r:id="rId16"/>
    <p:sldId id="337" r:id="rId17"/>
    <p:sldId id="332" r:id="rId18"/>
    <p:sldId id="338" r:id="rId19"/>
    <p:sldId id="367" r:id="rId20"/>
    <p:sldId id="364" r:id="rId21"/>
    <p:sldId id="304" r:id="rId22"/>
    <p:sldId id="374" r:id="rId23"/>
    <p:sldId id="366" r:id="rId24"/>
    <p:sldId id="309" r:id="rId25"/>
    <p:sldId id="314" r:id="rId26"/>
    <p:sldId id="310" r:id="rId27"/>
    <p:sldId id="311" r:id="rId28"/>
    <p:sldId id="290" r:id="rId29"/>
    <p:sldId id="319" r:id="rId30"/>
    <p:sldId id="272" r:id="rId31"/>
    <p:sldId id="294" r:id="rId32"/>
    <p:sldId id="262" r:id="rId33"/>
    <p:sldId id="284" r:id="rId34"/>
    <p:sldId id="285" r:id="rId35"/>
    <p:sldId id="320" r:id="rId36"/>
    <p:sldId id="287" r:id="rId37"/>
    <p:sldId id="286" r:id="rId38"/>
    <p:sldId id="322" r:id="rId39"/>
    <p:sldId id="298" r:id="rId40"/>
    <p:sldId id="296" r:id="rId41"/>
    <p:sldId id="297" r:id="rId42"/>
    <p:sldId id="299" r:id="rId43"/>
    <p:sldId id="258" r:id="rId44"/>
    <p:sldId id="301" r:id="rId45"/>
    <p:sldId id="281" r:id="rId46"/>
    <p:sldId id="283" r:id="rId47"/>
    <p:sldId id="261" r:id="rId48"/>
    <p:sldId id="316" r:id="rId49"/>
    <p:sldId id="274" r:id="rId50"/>
    <p:sldId id="275" r:id="rId51"/>
    <p:sldId id="288" r:id="rId52"/>
    <p:sldId id="270" r:id="rId53"/>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3F758-7450-2BEF-0C33-4E8F2CDFBB7C}" v="20" dt="2024-05-17T10:07:23.127"/>
    <p1510:client id="{73FB6908-0116-6208-5D01-65BFE231B2AD}" v="615" dt="2024-05-16T13:31:42.245"/>
    <p1510:client id="{7BC0950F-0236-418E-A800-29078FE97ADA}" v="702" dt="2024-05-16T13:18:06.125"/>
    <p1510:client id="{9458D37B-26D6-C5FB-1C31-D018EAA7C3C6}" v="76" dt="2024-05-16T13:53:11.532"/>
    <p1510:client id="{94F4619F-2251-E373-914E-EF58807F0524}" v="20" dt="2024-05-16T14:48:19.736"/>
    <p1510:client id="{C81AD54F-9B8A-B6C7-F071-B1E3C96D010C}" v="2" dt="2024-05-17T09:40:27.11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ata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9C9B04-5889-42FE-BFAC-93D37B6AA15F}" type="doc">
      <dgm:prSet loTypeId="urn:microsoft.com/office/officeart/2005/8/layout/hProcess11" loCatId="process" qsTypeId="urn:microsoft.com/office/officeart/2005/8/quickstyle/simple1" qsCatId="simple" csTypeId="urn:microsoft.com/office/officeart/2005/8/colors/accent0_3" csCatId="mainScheme" phldr="1"/>
      <dgm:spPr/>
      <dgm:t>
        <a:bodyPr/>
        <a:lstStyle/>
        <a:p>
          <a:endParaRPr lang="fr-FR"/>
        </a:p>
      </dgm:t>
    </dgm:pt>
    <dgm:pt modelId="{4CE9B0DC-08AF-4505-B311-D52AE5C9EC5D}">
      <dgm:prSet phldrT="[Texte]"/>
      <dgm:spPr/>
      <dgm:t>
        <a:bodyPr/>
        <a:lstStyle/>
        <a:p>
          <a:pPr>
            <a:buFont typeface="+mj-lt"/>
            <a:buAutoNum type="arabicPeriod"/>
          </a:pPr>
          <a:r>
            <a:rPr lang="fr-FR"/>
            <a:t>1-Détecter les changements dans le code</a:t>
          </a:r>
        </a:p>
      </dgm:t>
    </dgm:pt>
    <dgm:pt modelId="{355EC6D4-9FDF-43D2-B80E-14549F4F49F9}" type="parTrans" cxnId="{D4AE957A-598B-4E41-9799-10981E0A5F76}">
      <dgm:prSet/>
      <dgm:spPr/>
      <dgm:t>
        <a:bodyPr/>
        <a:lstStyle/>
        <a:p>
          <a:endParaRPr lang="fr-FR"/>
        </a:p>
      </dgm:t>
    </dgm:pt>
    <dgm:pt modelId="{88B600F7-53AA-4C73-B71E-9920369B630E}" type="sibTrans" cxnId="{D4AE957A-598B-4E41-9799-10981E0A5F76}">
      <dgm:prSet/>
      <dgm:spPr/>
      <dgm:t>
        <a:bodyPr/>
        <a:lstStyle/>
        <a:p>
          <a:endParaRPr lang="fr-FR"/>
        </a:p>
      </dgm:t>
    </dgm:pt>
    <dgm:pt modelId="{135FF951-1C03-4855-8F23-3DD0F590A6D8}">
      <dgm:prSet/>
      <dgm:spPr/>
      <dgm:t>
        <a:bodyPr/>
        <a:lstStyle/>
        <a:p>
          <a:r>
            <a:rPr lang="fr-FR"/>
            <a:t>2-Analyser la qualité du code source</a:t>
          </a:r>
        </a:p>
      </dgm:t>
    </dgm:pt>
    <dgm:pt modelId="{9211DCDA-12BB-405F-927F-6EB3EF37FA15}" type="parTrans" cxnId="{2747126A-1123-42D1-AB6B-A6761688B1F1}">
      <dgm:prSet/>
      <dgm:spPr/>
      <dgm:t>
        <a:bodyPr/>
        <a:lstStyle/>
        <a:p>
          <a:endParaRPr lang="fr-FR"/>
        </a:p>
      </dgm:t>
    </dgm:pt>
    <dgm:pt modelId="{98D49F88-6AE3-4E54-A30D-F37927B10B18}" type="sibTrans" cxnId="{2747126A-1123-42D1-AB6B-A6761688B1F1}">
      <dgm:prSet/>
      <dgm:spPr/>
      <dgm:t>
        <a:bodyPr/>
        <a:lstStyle/>
        <a:p>
          <a:endParaRPr lang="fr-FR"/>
        </a:p>
      </dgm:t>
    </dgm:pt>
    <dgm:pt modelId="{BCA44FA0-95C4-44DE-9A53-5B6B948BC924}">
      <dgm:prSet/>
      <dgm:spPr/>
      <dgm:t>
        <a:bodyPr/>
        <a:lstStyle/>
        <a:p>
          <a:r>
            <a:rPr lang="fr-FR"/>
            <a:t>3-Construire le code</a:t>
          </a:r>
        </a:p>
      </dgm:t>
    </dgm:pt>
    <dgm:pt modelId="{7AA9AAA7-5E42-452B-92A4-B6F0858C2D7A}" type="parTrans" cxnId="{27C722AC-7A77-4721-8D5A-69204473CAB7}">
      <dgm:prSet/>
      <dgm:spPr/>
      <dgm:t>
        <a:bodyPr/>
        <a:lstStyle/>
        <a:p>
          <a:endParaRPr lang="fr-FR"/>
        </a:p>
      </dgm:t>
    </dgm:pt>
    <dgm:pt modelId="{D6AFA2F0-8DB9-4F87-9FAD-98BCBC4A9BD4}" type="sibTrans" cxnId="{27C722AC-7A77-4721-8D5A-69204473CAB7}">
      <dgm:prSet/>
      <dgm:spPr/>
      <dgm:t>
        <a:bodyPr/>
        <a:lstStyle/>
        <a:p>
          <a:endParaRPr lang="fr-FR"/>
        </a:p>
      </dgm:t>
    </dgm:pt>
    <dgm:pt modelId="{F4EAA4E0-F81C-4E69-8C7A-868FD7539EE7}">
      <dgm:prSet/>
      <dgm:spPr/>
      <dgm:t>
        <a:bodyPr/>
        <a:lstStyle/>
        <a:p>
          <a:r>
            <a:rPr lang="fr-FR"/>
            <a:t>4-Exécuter tous les tests unitaires</a:t>
          </a:r>
        </a:p>
      </dgm:t>
    </dgm:pt>
    <dgm:pt modelId="{9CBEA02A-F263-4F30-B8B8-9BF260351213}" type="parTrans" cxnId="{E8F16D0B-F6C3-4120-9074-DBBF3C3AD09E}">
      <dgm:prSet/>
      <dgm:spPr/>
      <dgm:t>
        <a:bodyPr/>
        <a:lstStyle/>
        <a:p>
          <a:endParaRPr lang="fr-FR"/>
        </a:p>
      </dgm:t>
    </dgm:pt>
    <dgm:pt modelId="{580B57BA-39EA-43D3-9B9F-D65544913874}" type="sibTrans" cxnId="{E8F16D0B-F6C3-4120-9074-DBBF3C3AD09E}">
      <dgm:prSet/>
      <dgm:spPr/>
      <dgm:t>
        <a:bodyPr/>
        <a:lstStyle/>
        <a:p>
          <a:endParaRPr lang="fr-FR"/>
        </a:p>
      </dgm:t>
    </dgm:pt>
    <dgm:pt modelId="{3C2421F0-E5BC-4BF6-9AE7-BE31A45D29BB}">
      <dgm:prSet/>
      <dgm:spPr/>
      <dgm:t>
        <a:bodyPr/>
        <a:lstStyle/>
        <a:p>
          <a:r>
            <a:rPr lang="fr-FR"/>
            <a:t>5-Exécuter tous les tests d'intégration</a:t>
          </a:r>
        </a:p>
      </dgm:t>
    </dgm:pt>
    <dgm:pt modelId="{CB7E9507-EA2F-4B93-8754-073B5A5DFF8E}" type="parTrans" cxnId="{6B8FAA6B-1EB8-4477-80A2-D772E0FC4253}">
      <dgm:prSet/>
      <dgm:spPr/>
      <dgm:t>
        <a:bodyPr/>
        <a:lstStyle/>
        <a:p>
          <a:endParaRPr lang="fr-FR"/>
        </a:p>
      </dgm:t>
    </dgm:pt>
    <dgm:pt modelId="{EE7D749C-A863-4DA3-8054-99E63F5C30E2}" type="sibTrans" cxnId="{6B8FAA6B-1EB8-4477-80A2-D772E0FC4253}">
      <dgm:prSet/>
      <dgm:spPr/>
      <dgm:t>
        <a:bodyPr/>
        <a:lstStyle/>
        <a:p>
          <a:endParaRPr lang="fr-FR"/>
        </a:p>
      </dgm:t>
    </dgm:pt>
    <dgm:pt modelId="{54EF6E7B-7EA9-48F9-8E43-291788A822D4}">
      <dgm:prSet/>
      <dgm:spPr/>
      <dgm:t>
        <a:bodyPr/>
        <a:lstStyle/>
        <a:p>
          <a:r>
            <a:rPr lang="fr-FR"/>
            <a:t>6-Générer des artefacts déployables</a:t>
          </a:r>
        </a:p>
      </dgm:t>
    </dgm:pt>
    <dgm:pt modelId="{74BB0CD6-1BF2-49A5-99CC-BD9A4985B613}" type="parTrans" cxnId="{3E5B8CA8-DA76-4512-BD13-6AA05B2341B5}">
      <dgm:prSet/>
      <dgm:spPr/>
      <dgm:t>
        <a:bodyPr/>
        <a:lstStyle/>
        <a:p>
          <a:endParaRPr lang="fr-FR"/>
        </a:p>
      </dgm:t>
    </dgm:pt>
    <dgm:pt modelId="{B95E88E8-9E0F-4923-970A-EFB4732634F4}" type="sibTrans" cxnId="{3E5B8CA8-DA76-4512-BD13-6AA05B2341B5}">
      <dgm:prSet/>
      <dgm:spPr/>
      <dgm:t>
        <a:bodyPr/>
        <a:lstStyle/>
        <a:p>
          <a:endParaRPr lang="fr-FR"/>
        </a:p>
      </dgm:t>
    </dgm:pt>
    <dgm:pt modelId="{AF3AB70A-2E46-4B6D-8635-B9492636C637}">
      <dgm:prSet/>
      <dgm:spPr/>
      <dgm:t>
        <a:bodyPr/>
        <a:lstStyle/>
        <a:p>
          <a:r>
            <a:rPr lang="fr-FR"/>
            <a:t>7-État du rapport</a:t>
          </a:r>
        </a:p>
      </dgm:t>
    </dgm:pt>
    <dgm:pt modelId="{8743C952-6DB7-4C79-A018-F22F23C83909}" type="parTrans" cxnId="{67D243C1-7332-4CE6-A5C7-C051883768B3}">
      <dgm:prSet/>
      <dgm:spPr/>
      <dgm:t>
        <a:bodyPr/>
        <a:lstStyle/>
        <a:p>
          <a:endParaRPr lang="fr-FR"/>
        </a:p>
      </dgm:t>
    </dgm:pt>
    <dgm:pt modelId="{F218A9AD-C029-4553-8813-8DF57951B850}" type="sibTrans" cxnId="{67D243C1-7332-4CE6-A5C7-C051883768B3}">
      <dgm:prSet/>
      <dgm:spPr/>
      <dgm:t>
        <a:bodyPr/>
        <a:lstStyle/>
        <a:p>
          <a:endParaRPr lang="fr-FR"/>
        </a:p>
      </dgm:t>
    </dgm:pt>
    <dgm:pt modelId="{27B603FF-ED8A-4319-A5F0-20818F91CB9F}" type="pres">
      <dgm:prSet presAssocID="{6F9C9B04-5889-42FE-BFAC-93D37B6AA15F}" presName="Name0" presStyleCnt="0">
        <dgm:presLayoutVars>
          <dgm:dir/>
          <dgm:resizeHandles val="exact"/>
        </dgm:presLayoutVars>
      </dgm:prSet>
      <dgm:spPr/>
    </dgm:pt>
    <dgm:pt modelId="{96D873EB-12DF-4F1C-807E-97A72677D4E1}" type="pres">
      <dgm:prSet presAssocID="{6F9C9B04-5889-42FE-BFAC-93D37B6AA15F}" presName="arrow" presStyleLbl="bgShp" presStyleIdx="0" presStyleCnt="1"/>
      <dgm:spPr/>
    </dgm:pt>
    <dgm:pt modelId="{5308AB98-B3FF-4189-8DA0-4D3D13B86A43}" type="pres">
      <dgm:prSet presAssocID="{6F9C9B04-5889-42FE-BFAC-93D37B6AA15F}" presName="points" presStyleCnt="0"/>
      <dgm:spPr/>
    </dgm:pt>
    <dgm:pt modelId="{79A68A7D-413D-43A2-A0B8-9D6FDEA71A44}" type="pres">
      <dgm:prSet presAssocID="{4CE9B0DC-08AF-4505-B311-D52AE5C9EC5D}" presName="compositeA" presStyleCnt="0"/>
      <dgm:spPr/>
    </dgm:pt>
    <dgm:pt modelId="{A8F0BCCB-1122-4658-BD65-FC953889966D}" type="pres">
      <dgm:prSet presAssocID="{4CE9B0DC-08AF-4505-B311-D52AE5C9EC5D}" presName="textA" presStyleLbl="revTx" presStyleIdx="0" presStyleCnt="7">
        <dgm:presLayoutVars>
          <dgm:bulletEnabled val="1"/>
        </dgm:presLayoutVars>
      </dgm:prSet>
      <dgm:spPr/>
    </dgm:pt>
    <dgm:pt modelId="{F115AC71-6DF6-4827-A6CC-20C443E9038D}" type="pres">
      <dgm:prSet presAssocID="{4CE9B0DC-08AF-4505-B311-D52AE5C9EC5D}" presName="circleA" presStyleLbl="node1" presStyleIdx="0" presStyleCnt="7"/>
      <dgm:spPr/>
    </dgm:pt>
    <dgm:pt modelId="{324672C6-0578-4F8B-905F-4C7A0E93B102}" type="pres">
      <dgm:prSet presAssocID="{4CE9B0DC-08AF-4505-B311-D52AE5C9EC5D}" presName="spaceA" presStyleCnt="0"/>
      <dgm:spPr/>
    </dgm:pt>
    <dgm:pt modelId="{266C5C03-9FE1-4AA8-911E-74452D65E321}" type="pres">
      <dgm:prSet presAssocID="{88B600F7-53AA-4C73-B71E-9920369B630E}" presName="space" presStyleCnt="0"/>
      <dgm:spPr/>
    </dgm:pt>
    <dgm:pt modelId="{8CC29CD5-E448-46F7-A96B-B36DA8E6E030}" type="pres">
      <dgm:prSet presAssocID="{135FF951-1C03-4855-8F23-3DD0F590A6D8}" presName="compositeB" presStyleCnt="0"/>
      <dgm:spPr/>
    </dgm:pt>
    <dgm:pt modelId="{86EA0E6B-F06B-4968-9153-37634D8B0A1B}" type="pres">
      <dgm:prSet presAssocID="{135FF951-1C03-4855-8F23-3DD0F590A6D8}" presName="textB" presStyleLbl="revTx" presStyleIdx="1" presStyleCnt="7">
        <dgm:presLayoutVars>
          <dgm:bulletEnabled val="1"/>
        </dgm:presLayoutVars>
      </dgm:prSet>
      <dgm:spPr/>
    </dgm:pt>
    <dgm:pt modelId="{44FF714E-5EEB-452A-A535-26A3D0569C40}" type="pres">
      <dgm:prSet presAssocID="{135FF951-1C03-4855-8F23-3DD0F590A6D8}" presName="circleB" presStyleLbl="node1" presStyleIdx="1" presStyleCnt="7"/>
      <dgm:spPr/>
    </dgm:pt>
    <dgm:pt modelId="{40F176D9-964D-4877-B913-3E6B49FBEF81}" type="pres">
      <dgm:prSet presAssocID="{135FF951-1C03-4855-8F23-3DD0F590A6D8}" presName="spaceB" presStyleCnt="0"/>
      <dgm:spPr/>
    </dgm:pt>
    <dgm:pt modelId="{72EB6851-58EF-4B30-AD73-E3E5178BDE6B}" type="pres">
      <dgm:prSet presAssocID="{98D49F88-6AE3-4E54-A30D-F37927B10B18}" presName="space" presStyleCnt="0"/>
      <dgm:spPr/>
    </dgm:pt>
    <dgm:pt modelId="{9C75CC03-AC66-41D2-9067-F319AC93345D}" type="pres">
      <dgm:prSet presAssocID="{BCA44FA0-95C4-44DE-9A53-5B6B948BC924}" presName="compositeA" presStyleCnt="0"/>
      <dgm:spPr/>
    </dgm:pt>
    <dgm:pt modelId="{653F25EA-1493-40D7-9D1C-2E22990844F7}" type="pres">
      <dgm:prSet presAssocID="{BCA44FA0-95C4-44DE-9A53-5B6B948BC924}" presName="textA" presStyleLbl="revTx" presStyleIdx="2" presStyleCnt="7">
        <dgm:presLayoutVars>
          <dgm:bulletEnabled val="1"/>
        </dgm:presLayoutVars>
      </dgm:prSet>
      <dgm:spPr/>
    </dgm:pt>
    <dgm:pt modelId="{E4A6B688-0231-4CD5-9205-3696500F2D3B}" type="pres">
      <dgm:prSet presAssocID="{BCA44FA0-95C4-44DE-9A53-5B6B948BC924}" presName="circleA" presStyleLbl="node1" presStyleIdx="2" presStyleCnt="7"/>
      <dgm:spPr/>
    </dgm:pt>
    <dgm:pt modelId="{8AD63992-24C1-49FC-A22D-5154AE1D301A}" type="pres">
      <dgm:prSet presAssocID="{BCA44FA0-95C4-44DE-9A53-5B6B948BC924}" presName="spaceA" presStyleCnt="0"/>
      <dgm:spPr/>
    </dgm:pt>
    <dgm:pt modelId="{F1F7BB3A-EADA-402F-9BF6-8281ABC073BE}" type="pres">
      <dgm:prSet presAssocID="{D6AFA2F0-8DB9-4F87-9FAD-98BCBC4A9BD4}" presName="space" presStyleCnt="0"/>
      <dgm:spPr/>
    </dgm:pt>
    <dgm:pt modelId="{E7E327DF-4E01-4182-9166-8AE2FC5A1C2F}" type="pres">
      <dgm:prSet presAssocID="{F4EAA4E0-F81C-4E69-8C7A-868FD7539EE7}" presName="compositeB" presStyleCnt="0"/>
      <dgm:spPr/>
    </dgm:pt>
    <dgm:pt modelId="{91A45EAF-8A6C-474A-8F41-E403304AD2D1}" type="pres">
      <dgm:prSet presAssocID="{F4EAA4E0-F81C-4E69-8C7A-868FD7539EE7}" presName="textB" presStyleLbl="revTx" presStyleIdx="3" presStyleCnt="7">
        <dgm:presLayoutVars>
          <dgm:bulletEnabled val="1"/>
        </dgm:presLayoutVars>
      </dgm:prSet>
      <dgm:spPr/>
    </dgm:pt>
    <dgm:pt modelId="{4A190602-EE7A-41B5-844B-20BC780FE635}" type="pres">
      <dgm:prSet presAssocID="{F4EAA4E0-F81C-4E69-8C7A-868FD7539EE7}" presName="circleB" presStyleLbl="node1" presStyleIdx="3" presStyleCnt="7"/>
      <dgm:spPr/>
    </dgm:pt>
    <dgm:pt modelId="{59594F9B-2A6C-4BA9-8E66-539A7A55F741}" type="pres">
      <dgm:prSet presAssocID="{F4EAA4E0-F81C-4E69-8C7A-868FD7539EE7}" presName="spaceB" presStyleCnt="0"/>
      <dgm:spPr/>
    </dgm:pt>
    <dgm:pt modelId="{CC19D62F-1D20-47B4-9726-A4804016E341}" type="pres">
      <dgm:prSet presAssocID="{580B57BA-39EA-43D3-9B9F-D65544913874}" presName="space" presStyleCnt="0"/>
      <dgm:spPr/>
    </dgm:pt>
    <dgm:pt modelId="{A9CCC6F9-0A0F-4099-BCC0-7044DCD8E9DB}" type="pres">
      <dgm:prSet presAssocID="{3C2421F0-E5BC-4BF6-9AE7-BE31A45D29BB}" presName="compositeA" presStyleCnt="0"/>
      <dgm:spPr/>
    </dgm:pt>
    <dgm:pt modelId="{5C4ABDDE-C7BB-4485-9CF9-EA287DB9DF7A}" type="pres">
      <dgm:prSet presAssocID="{3C2421F0-E5BC-4BF6-9AE7-BE31A45D29BB}" presName="textA" presStyleLbl="revTx" presStyleIdx="4" presStyleCnt="7">
        <dgm:presLayoutVars>
          <dgm:bulletEnabled val="1"/>
        </dgm:presLayoutVars>
      </dgm:prSet>
      <dgm:spPr/>
    </dgm:pt>
    <dgm:pt modelId="{DA543123-8723-488E-ADD4-8420C2B33471}" type="pres">
      <dgm:prSet presAssocID="{3C2421F0-E5BC-4BF6-9AE7-BE31A45D29BB}" presName="circleA" presStyleLbl="node1" presStyleIdx="4" presStyleCnt="7"/>
      <dgm:spPr/>
    </dgm:pt>
    <dgm:pt modelId="{554B138B-A143-4532-9300-C46C2D50DDFD}" type="pres">
      <dgm:prSet presAssocID="{3C2421F0-E5BC-4BF6-9AE7-BE31A45D29BB}" presName="spaceA" presStyleCnt="0"/>
      <dgm:spPr/>
    </dgm:pt>
    <dgm:pt modelId="{1BBF3598-642D-427E-95D5-DE3957B4EC86}" type="pres">
      <dgm:prSet presAssocID="{EE7D749C-A863-4DA3-8054-99E63F5C30E2}" presName="space" presStyleCnt="0"/>
      <dgm:spPr/>
    </dgm:pt>
    <dgm:pt modelId="{7BE9178B-25ED-4FF2-AC69-90E793F6E1EA}" type="pres">
      <dgm:prSet presAssocID="{54EF6E7B-7EA9-48F9-8E43-291788A822D4}" presName="compositeB" presStyleCnt="0"/>
      <dgm:spPr/>
    </dgm:pt>
    <dgm:pt modelId="{534B5FE9-E7BB-4E85-831D-FA24E4785C6F}" type="pres">
      <dgm:prSet presAssocID="{54EF6E7B-7EA9-48F9-8E43-291788A822D4}" presName="textB" presStyleLbl="revTx" presStyleIdx="5" presStyleCnt="7">
        <dgm:presLayoutVars>
          <dgm:bulletEnabled val="1"/>
        </dgm:presLayoutVars>
      </dgm:prSet>
      <dgm:spPr/>
    </dgm:pt>
    <dgm:pt modelId="{89896053-EAF6-41EB-B01B-EC12FE19F97B}" type="pres">
      <dgm:prSet presAssocID="{54EF6E7B-7EA9-48F9-8E43-291788A822D4}" presName="circleB" presStyleLbl="node1" presStyleIdx="5" presStyleCnt="7"/>
      <dgm:spPr/>
    </dgm:pt>
    <dgm:pt modelId="{18E4FA6C-7779-42B4-A98C-0C22925D0CFC}" type="pres">
      <dgm:prSet presAssocID="{54EF6E7B-7EA9-48F9-8E43-291788A822D4}" presName="spaceB" presStyleCnt="0"/>
      <dgm:spPr/>
    </dgm:pt>
    <dgm:pt modelId="{9B950E7F-F719-4AF0-9A83-499B335BB185}" type="pres">
      <dgm:prSet presAssocID="{B95E88E8-9E0F-4923-970A-EFB4732634F4}" presName="space" presStyleCnt="0"/>
      <dgm:spPr/>
    </dgm:pt>
    <dgm:pt modelId="{E0EFFC59-D5B7-4294-8B79-A86341DB36EE}" type="pres">
      <dgm:prSet presAssocID="{AF3AB70A-2E46-4B6D-8635-B9492636C637}" presName="compositeA" presStyleCnt="0"/>
      <dgm:spPr/>
    </dgm:pt>
    <dgm:pt modelId="{E40199D6-B0DD-49C1-A565-2A582D85817E}" type="pres">
      <dgm:prSet presAssocID="{AF3AB70A-2E46-4B6D-8635-B9492636C637}" presName="textA" presStyleLbl="revTx" presStyleIdx="6" presStyleCnt="7">
        <dgm:presLayoutVars>
          <dgm:bulletEnabled val="1"/>
        </dgm:presLayoutVars>
      </dgm:prSet>
      <dgm:spPr/>
    </dgm:pt>
    <dgm:pt modelId="{69124EE2-4CDF-4560-AC26-2EE37E7B5AFA}" type="pres">
      <dgm:prSet presAssocID="{AF3AB70A-2E46-4B6D-8635-B9492636C637}" presName="circleA" presStyleLbl="node1" presStyleIdx="6" presStyleCnt="7"/>
      <dgm:spPr/>
    </dgm:pt>
    <dgm:pt modelId="{A3B4AFC5-7210-4C11-8D02-6558CD065EA1}" type="pres">
      <dgm:prSet presAssocID="{AF3AB70A-2E46-4B6D-8635-B9492636C637}" presName="spaceA" presStyleCnt="0"/>
      <dgm:spPr/>
    </dgm:pt>
  </dgm:ptLst>
  <dgm:cxnLst>
    <dgm:cxn modelId="{34A3AF01-13E2-4B2E-B3CF-61EEE83C8160}" type="presOf" srcId="{F4EAA4E0-F81C-4E69-8C7A-868FD7539EE7}" destId="{91A45EAF-8A6C-474A-8F41-E403304AD2D1}" srcOrd="0" destOrd="0" presId="urn:microsoft.com/office/officeart/2005/8/layout/hProcess11"/>
    <dgm:cxn modelId="{E8F16D0B-F6C3-4120-9074-DBBF3C3AD09E}" srcId="{6F9C9B04-5889-42FE-BFAC-93D37B6AA15F}" destId="{F4EAA4E0-F81C-4E69-8C7A-868FD7539EE7}" srcOrd="3" destOrd="0" parTransId="{9CBEA02A-F263-4F30-B8B8-9BF260351213}" sibTransId="{580B57BA-39EA-43D3-9B9F-D65544913874}"/>
    <dgm:cxn modelId="{7881902F-ABE4-44F7-9646-B051E22D60B2}" type="presOf" srcId="{3C2421F0-E5BC-4BF6-9AE7-BE31A45D29BB}" destId="{5C4ABDDE-C7BB-4485-9CF9-EA287DB9DF7A}" srcOrd="0" destOrd="0" presId="urn:microsoft.com/office/officeart/2005/8/layout/hProcess11"/>
    <dgm:cxn modelId="{2747126A-1123-42D1-AB6B-A6761688B1F1}" srcId="{6F9C9B04-5889-42FE-BFAC-93D37B6AA15F}" destId="{135FF951-1C03-4855-8F23-3DD0F590A6D8}" srcOrd="1" destOrd="0" parTransId="{9211DCDA-12BB-405F-927F-6EB3EF37FA15}" sibTransId="{98D49F88-6AE3-4E54-A30D-F37927B10B18}"/>
    <dgm:cxn modelId="{6B8FAA6B-1EB8-4477-80A2-D772E0FC4253}" srcId="{6F9C9B04-5889-42FE-BFAC-93D37B6AA15F}" destId="{3C2421F0-E5BC-4BF6-9AE7-BE31A45D29BB}" srcOrd="4" destOrd="0" parTransId="{CB7E9507-EA2F-4B93-8754-073B5A5DFF8E}" sibTransId="{EE7D749C-A863-4DA3-8054-99E63F5C30E2}"/>
    <dgm:cxn modelId="{D4AE957A-598B-4E41-9799-10981E0A5F76}" srcId="{6F9C9B04-5889-42FE-BFAC-93D37B6AA15F}" destId="{4CE9B0DC-08AF-4505-B311-D52AE5C9EC5D}" srcOrd="0" destOrd="0" parTransId="{355EC6D4-9FDF-43D2-B80E-14549F4F49F9}" sibTransId="{88B600F7-53AA-4C73-B71E-9920369B630E}"/>
    <dgm:cxn modelId="{C8E41E81-8D61-434C-9C4F-1FD8EDCFC1EB}" type="presOf" srcId="{135FF951-1C03-4855-8F23-3DD0F590A6D8}" destId="{86EA0E6B-F06B-4968-9153-37634D8B0A1B}" srcOrd="0" destOrd="0" presId="urn:microsoft.com/office/officeart/2005/8/layout/hProcess11"/>
    <dgm:cxn modelId="{5B7EF19E-A5CE-44CC-BC81-80DDF308B825}" type="presOf" srcId="{6F9C9B04-5889-42FE-BFAC-93D37B6AA15F}" destId="{27B603FF-ED8A-4319-A5F0-20818F91CB9F}" srcOrd="0" destOrd="0" presId="urn:microsoft.com/office/officeart/2005/8/layout/hProcess11"/>
    <dgm:cxn modelId="{9156F5A0-7F41-4D43-ACAF-1F3740B4EB78}" type="presOf" srcId="{4CE9B0DC-08AF-4505-B311-D52AE5C9EC5D}" destId="{A8F0BCCB-1122-4658-BD65-FC953889966D}" srcOrd="0" destOrd="0" presId="urn:microsoft.com/office/officeart/2005/8/layout/hProcess11"/>
    <dgm:cxn modelId="{3E5B8CA8-DA76-4512-BD13-6AA05B2341B5}" srcId="{6F9C9B04-5889-42FE-BFAC-93D37B6AA15F}" destId="{54EF6E7B-7EA9-48F9-8E43-291788A822D4}" srcOrd="5" destOrd="0" parTransId="{74BB0CD6-1BF2-49A5-99CC-BD9A4985B613}" sibTransId="{B95E88E8-9E0F-4923-970A-EFB4732634F4}"/>
    <dgm:cxn modelId="{27C722AC-7A77-4721-8D5A-69204473CAB7}" srcId="{6F9C9B04-5889-42FE-BFAC-93D37B6AA15F}" destId="{BCA44FA0-95C4-44DE-9A53-5B6B948BC924}" srcOrd="2" destOrd="0" parTransId="{7AA9AAA7-5E42-452B-92A4-B6F0858C2D7A}" sibTransId="{D6AFA2F0-8DB9-4F87-9FAD-98BCBC4A9BD4}"/>
    <dgm:cxn modelId="{69F65AAD-A495-4DA2-932B-D8BC3C81AFD5}" type="presOf" srcId="{AF3AB70A-2E46-4B6D-8635-B9492636C637}" destId="{E40199D6-B0DD-49C1-A565-2A582D85817E}" srcOrd="0" destOrd="0" presId="urn:microsoft.com/office/officeart/2005/8/layout/hProcess11"/>
    <dgm:cxn modelId="{C7A3B0B4-BB48-4F41-9610-68453BC305A9}" type="presOf" srcId="{54EF6E7B-7EA9-48F9-8E43-291788A822D4}" destId="{534B5FE9-E7BB-4E85-831D-FA24E4785C6F}" srcOrd="0" destOrd="0" presId="urn:microsoft.com/office/officeart/2005/8/layout/hProcess11"/>
    <dgm:cxn modelId="{67D243C1-7332-4CE6-A5C7-C051883768B3}" srcId="{6F9C9B04-5889-42FE-BFAC-93D37B6AA15F}" destId="{AF3AB70A-2E46-4B6D-8635-B9492636C637}" srcOrd="6" destOrd="0" parTransId="{8743C952-6DB7-4C79-A018-F22F23C83909}" sibTransId="{F218A9AD-C029-4553-8813-8DF57951B850}"/>
    <dgm:cxn modelId="{251E67E6-E302-4C13-999F-FF1A556ECE97}" type="presOf" srcId="{BCA44FA0-95C4-44DE-9A53-5B6B948BC924}" destId="{653F25EA-1493-40D7-9D1C-2E22990844F7}" srcOrd="0" destOrd="0" presId="urn:microsoft.com/office/officeart/2005/8/layout/hProcess11"/>
    <dgm:cxn modelId="{993847EE-ACE6-4735-A048-7EA99166BDB7}" type="presParOf" srcId="{27B603FF-ED8A-4319-A5F0-20818F91CB9F}" destId="{96D873EB-12DF-4F1C-807E-97A72677D4E1}" srcOrd="0" destOrd="0" presId="urn:microsoft.com/office/officeart/2005/8/layout/hProcess11"/>
    <dgm:cxn modelId="{4FD46934-5403-4998-BD66-1D67E9921743}" type="presParOf" srcId="{27B603FF-ED8A-4319-A5F0-20818F91CB9F}" destId="{5308AB98-B3FF-4189-8DA0-4D3D13B86A43}" srcOrd="1" destOrd="0" presId="urn:microsoft.com/office/officeart/2005/8/layout/hProcess11"/>
    <dgm:cxn modelId="{2EE6A321-5B4D-4A25-B7E4-8B18BA479AD2}" type="presParOf" srcId="{5308AB98-B3FF-4189-8DA0-4D3D13B86A43}" destId="{79A68A7D-413D-43A2-A0B8-9D6FDEA71A44}" srcOrd="0" destOrd="0" presId="urn:microsoft.com/office/officeart/2005/8/layout/hProcess11"/>
    <dgm:cxn modelId="{BB7D51E3-86CF-4916-A88F-442F5A656EE5}" type="presParOf" srcId="{79A68A7D-413D-43A2-A0B8-9D6FDEA71A44}" destId="{A8F0BCCB-1122-4658-BD65-FC953889966D}" srcOrd="0" destOrd="0" presId="urn:microsoft.com/office/officeart/2005/8/layout/hProcess11"/>
    <dgm:cxn modelId="{F8413760-4CF1-44EB-A0E8-05AB717F6D43}" type="presParOf" srcId="{79A68A7D-413D-43A2-A0B8-9D6FDEA71A44}" destId="{F115AC71-6DF6-4827-A6CC-20C443E9038D}" srcOrd="1" destOrd="0" presId="urn:microsoft.com/office/officeart/2005/8/layout/hProcess11"/>
    <dgm:cxn modelId="{9A674EB9-B4C5-4569-8C78-007031775CEE}" type="presParOf" srcId="{79A68A7D-413D-43A2-A0B8-9D6FDEA71A44}" destId="{324672C6-0578-4F8B-905F-4C7A0E93B102}" srcOrd="2" destOrd="0" presId="urn:microsoft.com/office/officeart/2005/8/layout/hProcess11"/>
    <dgm:cxn modelId="{59A273A9-2AD3-48B6-A53C-A8E3359843B0}" type="presParOf" srcId="{5308AB98-B3FF-4189-8DA0-4D3D13B86A43}" destId="{266C5C03-9FE1-4AA8-911E-74452D65E321}" srcOrd="1" destOrd="0" presId="urn:microsoft.com/office/officeart/2005/8/layout/hProcess11"/>
    <dgm:cxn modelId="{8CDF274D-8437-4893-9C3A-20A55AE71BC1}" type="presParOf" srcId="{5308AB98-B3FF-4189-8DA0-4D3D13B86A43}" destId="{8CC29CD5-E448-46F7-A96B-B36DA8E6E030}" srcOrd="2" destOrd="0" presId="urn:microsoft.com/office/officeart/2005/8/layout/hProcess11"/>
    <dgm:cxn modelId="{F68F8C67-3DF9-46D7-86F6-3FE565A31FE9}" type="presParOf" srcId="{8CC29CD5-E448-46F7-A96B-B36DA8E6E030}" destId="{86EA0E6B-F06B-4968-9153-37634D8B0A1B}" srcOrd="0" destOrd="0" presId="urn:microsoft.com/office/officeart/2005/8/layout/hProcess11"/>
    <dgm:cxn modelId="{C47CCCA4-1C50-4E69-97DB-C4C775DE80B5}" type="presParOf" srcId="{8CC29CD5-E448-46F7-A96B-B36DA8E6E030}" destId="{44FF714E-5EEB-452A-A535-26A3D0569C40}" srcOrd="1" destOrd="0" presId="urn:microsoft.com/office/officeart/2005/8/layout/hProcess11"/>
    <dgm:cxn modelId="{B78848AB-D5ED-4DE2-A887-473031D1D043}" type="presParOf" srcId="{8CC29CD5-E448-46F7-A96B-B36DA8E6E030}" destId="{40F176D9-964D-4877-B913-3E6B49FBEF81}" srcOrd="2" destOrd="0" presId="urn:microsoft.com/office/officeart/2005/8/layout/hProcess11"/>
    <dgm:cxn modelId="{4DA0BBD5-E7F7-4226-A085-780366CF658D}" type="presParOf" srcId="{5308AB98-B3FF-4189-8DA0-4D3D13B86A43}" destId="{72EB6851-58EF-4B30-AD73-E3E5178BDE6B}" srcOrd="3" destOrd="0" presId="urn:microsoft.com/office/officeart/2005/8/layout/hProcess11"/>
    <dgm:cxn modelId="{DEA797DF-9513-4F6B-99D0-B56E87A88761}" type="presParOf" srcId="{5308AB98-B3FF-4189-8DA0-4D3D13B86A43}" destId="{9C75CC03-AC66-41D2-9067-F319AC93345D}" srcOrd="4" destOrd="0" presId="urn:microsoft.com/office/officeart/2005/8/layout/hProcess11"/>
    <dgm:cxn modelId="{EF89DB03-C4A9-41FB-9170-088B10E6EC1E}" type="presParOf" srcId="{9C75CC03-AC66-41D2-9067-F319AC93345D}" destId="{653F25EA-1493-40D7-9D1C-2E22990844F7}" srcOrd="0" destOrd="0" presId="urn:microsoft.com/office/officeart/2005/8/layout/hProcess11"/>
    <dgm:cxn modelId="{207B632F-4522-45B9-AF94-319172C16C57}" type="presParOf" srcId="{9C75CC03-AC66-41D2-9067-F319AC93345D}" destId="{E4A6B688-0231-4CD5-9205-3696500F2D3B}" srcOrd="1" destOrd="0" presId="urn:microsoft.com/office/officeart/2005/8/layout/hProcess11"/>
    <dgm:cxn modelId="{66BB9E1E-EFD0-45E9-B957-BA33D55478B7}" type="presParOf" srcId="{9C75CC03-AC66-41D2-9067-F319AC93345D}" destId="{8AD63992-24C1-49FC-A22D-5154AE1D301A}" srcOrd="2" destOrd="0" presId="urn:microsoft.com/office/officeart/2005/8/layout/hProcess11"/>
    <dgm:cxn modelId="{C8B598CD-7217-4CC5-B036-E44ABC4360F8}" type="presParOf" srcId="{5308AB98-B3FF-4189-8DA0-4D3D13B86A43}" destId="{F1F7BB3A-EADA-402F-9BF6-8281ABC073BE}" srcOrd="5" destOrd="0" presId="urn:microsoft.com/office/officeart/2005/8/layout/hProcess11"/>
    <dgm:cxn modelId="{18573576-D7A6-4E4C-BA44-D8275DCBC552}" type="presParOf" srcId="{5308AB98-B3FF-4189-8DA0-4D3D13B86A43}" destId="{E7E327DF-4E01-4182-9166-8AE2FC5A1C2F}" srcOrd="6" destOrd="0" presId="urn:microsoft.com/office/officeart/2005/8/layout/hProcess11"/>
    <dgm:cxn modelId="{877A0D87-17E6-4352-AADB-0EFBB5C2FCFF}" type="presParOf" srcId="{E7E327DF-4E01-4182-9166-8AE2FC5A1C2F}" destId="{91A45EAF-8A6C-474A-8F41-E403304AD2D1}" srcOrd="0" destOrd="0" presId="urn:microsoft.com/office/officeart/2005/8/layout/hProcess11"/>
    <dgm:cxn modelId="{0E780108-4121-4B8E-9F2C-59D04E100938}" type="presParOf" srcId="{E7E327DF-4E01-4182-9166-8AE2FC5A1C2F}" destId="{4A190602-EE7A-41B5-844B-20BC780FE635}" srcOrd="1" destOrd="0" presId="urn:microsoft.com/office/officeart/2005/8/layout/hProcess11"/>
    <dgm:cxn modelId="{7453AD46-99D3-46CB-B9BB-20CCA385AA46}" type="presParOf" srcId="{E7E327DF-4E01-4182-9166-8AE2FC5A1C2F}" destId="{59594F9B-2A6C-4BA9-8E66-539A7A55F741}" srcOrd="2" destOrd="0" presId="urn:microsoft.com/office/officeart/2005/8/layout/hProcess11"/>
    <dgm:cxn modelId="{306A882E-C151-4745-8FB5-565E9BDFFD87}" type="presParOf" srcId="{5308AB98-B3FF-4189-8DA0-4D3D13B86A43}" destId="{CC19D62F-1D20-47B4-9726-A4804016E341}" srcOrd="7" destOrd="0" presId="urn:microsoft.com/office/officeart/2005/8/layout/hProcess11"/>
    <dgm:cxn modelId="{C259220D-DA51-4844-902D-1F05A22DFB62}" type="presParOf" srcId="{5308AB98-B3FF-4189-8DA0-4D3D13B86A43}" destId="{A9CCC6F9-0A0F-4099-BCC0-7044DCD8E9DB}" srcOrd="8" destOrd="0" presId="urn:microsoft.com/office/officeart/2005/8/layout/hProcess11"/>
    <dgm:cxn modelId="{C9A9706A-9EE8-41A4-BEA1-6903174E7959}" type="presParOf" srcId="{A9CCC6F9-0A0F-4099-BCC0-7044DCD8E9DB}" destId="{5C4ABDDE-C7BB-4485-9CF9-EA287DB9DF7A}" srcOrd="0" destOrd="0" presId="urn:microsoft.com/office/officeart/2005/8/layout/hProcess11"/>
    <dgm:cxn modelId="{BD526D26-DE4B-43EA-BB66-7C4B7417EC85}" type="presParOf" srcId="{A9CCC6F9-0A0F-4099-BCC0-7044DCD8E9DB}" destId="{DA543123-8723-488E-ADD4-8420C2B33471}" srcOrd="1" destOrd="0" presId="urn:microsoft.com/office/officeart/2005/8/layout/hProcess11"/>
    <dgm:cxn modelId="{41D10B06-6164-4036-BCD6-0371198138F7}" type="presParOf" srcId="{A9CCC6F9-0A0F-4099-BCC0-7044DCD8E9DB}" destId="{554B138B-A143-4532-9300-C46C2D50DDFD}" srcOrd="2" destOrd="0" presId="urn:microsoft.com/office/officeart/2005/8/layout/hProcess11"/>
    <dgm:cxn modelId="{30977EB3-FDFD-4DA9-BEF7-4B575358E653}" type="presParOf" srcId="{5308AB98-B3FF-4189-8DA0-4D3D13B86A43}" destId="{1BBF3598-642D-427E-95D5-DE3957B4EC86}" srcOrd="9" destOrd="0" presId="urn:microsoft.com/office/officeart/2005/8/layout/hProcess11"/>
    <dgm:cxn modelId="{00B67C4C-8547-4BCC-8DE6-1560E30F3F30}" type="presParOf" srcId="{5308AB98-B3FF-4189-8DA0-4D3D13B86A43}" destId="{7BE9178B-25ED-4FF2-AC69-90E793F6E1EA}" srcOrd="10" destOrd="0" presId="urn:microsoft.com/office/officeart/2005/8/layout/hProcess11"/>
    <dgm:cxn modelId="{EE522FE8-68EA-49A9-A98B-ADE4BF6BE8C7}" type="presParOf" srcId="{7BE9178B-25ED-4FF2-AC69-90E793F6E1EA}" destId="{534B5FE9-E7BB-4E85-831D-FA24E4785C6F}" srcOrd="0" destOrd="0" presId="urn:microsoft.com/office/officeart/2005/8/layout/hProcess11"/>
    <dgm:cxn modelId="{8F06A602-0068-4759-8287-46C940D3E3F7}" type="presParOf" srcId="{7BE9178B-25ED-4FF2-AC69-90E793F6E1EA}" destId="{89896053-EAF6-41EB-B01B-EC12FE19F97B}" srcOrd="1" destOrd="0" presId="urn:microsoft.com/office/officeart/2005/8/layout/hProcess11"/>
    <dgm:cxn modelId="{68483B79-CFDA-4298-BE02-0F6A088DEA0F}" type="presParOf" srcId="{7BE9178B-25ED-4FF2-AC69-90E793F6E1EA}" destId="{18E4FA6C-7779-42B4-A98C-0C22925D0CFC}" srcOrd="2" destOrd="0" presId="urn:microsoft.com/office/officeart/2005/8/layout/hProcess11"/>
    <dgm:cxn modelId="{9735F667-EDB6-48A0-B365-D1F7CA2EB3E7}" type="presParOf" srcId="{5308AB98-B3FF-4189-8DA0-4D3D13B86A43}" destId="{9B950E7F-F719-4AF0-9A83-499B335BB185}" srcOrd="11" destOrd="0" presId="urn:microsoft.com/office/officeart/2005/8/layout/hProcess11"/>
    <dgm:cxn modelId="{12C7EEB9-CAD7-49DB-B582-97DE9456758C}" type="presParOf" srcId="{5308AB98-B3FF-4189-8DA0-4D3D13B86A43}" destId="{E0EFFC59-D5B7-4294-8B79-A86341DB36EE}" srcOrd="12" destOrd="0" presId="urn:microsoft.com/office/officeart/2005/8/layout/hProcess11"/>
    <dgm:cxn modelId="{F588806C-46DE-4BE0-A59B-EB680D30F45E}" type="presParOf" srcId="{E0EFFC59-D5B7-4294-8B79-A86341DB36EE}" destId="{E40199D6-B0DD-49C1-A565-2A582D85817E}" srcOrd="0" destOrd="0" presId="urn:microsoft.com/office/officeart/2005/8/layout/hProcess11"/>
    <dgm:cxn modelId="{89799691-FC7B-4A11-8A41-0785307ADAAC}" type="presParOf" srcId="{E0EFFC59-D5B7-4294-8B79-A86341DB36EE}" destId="{69124EE2-4CDF-4560-AC26-2EE37E7B5AFA}" srcOrd="1" destOrd="0" presId="urn:microsoft.com/office/officeart/2005/8/layout/hProcess11"/>
    <dgm:cxn modelId="{07133068-986D-4CE8-82E8-FB014601505C}" type="presParOf" srcId="{E0EFFC59-D5B7-4294-8B79-A86341DB36EE}" destId="{A3B4AFC5-7210-4C11-8D02-6558CD065EA1}"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28899-3667-44E9-9FA6-2BC333554BE8}"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E7826506-5815-4888-BE6B-502AD990F86E}">
      <dgm:prSet phldrT="[Texte]" custT="1"/>
      <dgm:spPr/>
      <dgm:t>
        <a:bodyPr/>
        <a:lstStyle/>
        <a:p>
          <a:pPr>
            <a:buFont typeface="+mj-lt"/>
            <a:buAutoNum type="arabicPeriod"/>
          </a:pPr>
          <a:r>
            <a:rPr lang="fr-FR" sz="1800" b="1"/>
            <a:t>Commit</a:t>
          </a:r>
          <a:r>
            <a:rPr lang="fr-FR" sz="1800"/>
            <a:t> - il s'agit de la phase réelle au cours de laquelle les développeurs valident les modifications apportées au code.</a:t>
          </a:r>
        </a:p>
      </dgm:t>
    </dgm:pt>
    <dgm:pt modelId="{BFBBBA15-48EC-4FE7-BB65-CB30E351F29F}" type="parTrans" cxnId="{8F54BF2C-11C4-4462-9D1D-2AD8370E0043}">
      <dgm:prSet/>
      <dgm:spPr/>
      <dgm:t>
        <a:bodyPr/>
        <a:lstStyle/>
        <a:p>
          <a:endParaRPr lang="fr-FR"/>
        </a:p>
      </dgm:t>
    </dgm:pt>
    <dgm:pt modelId="{EE038AB2-1930-425F-A1D6-05BF1A8461CE}" type="sibTrans" cxnId="{8F54BF2C-11C4-4462-9D1D-2AD8370E0043}">
      <dgm:prSet/>
      <dgm:spPr/>
      <dgm:t>
        <a:bodyPr/>
        <a:lstStyle/>
        <a:p>
          <a:endParaRPr lang="fr-FR"/>
        </a:p>
      </dgm:t>
    </dgm:pt>
    <dgm:pt modelId="{C04A767D-42D9-4A84-933A-BF5E98455FC0}">
      <dgm:prSet custT="1"/>
      <dgm:spPr/>
      <dgm:t>
        <a:bodyPr/>
        <a:lstStyle/>
        <a:p>
          <a:r>
            <a:rPr lang="fr-FR" sz="1800" b="1" err="1"/>
            <a:t>Build</a:t>
          </a:r>
          <a:r>
            <a:rPr lang="fr-FR" sz="1800"/>
            <a:t> - dans cette phase, le code source est intégré dans la </a:t>
          </a:r>
          <a:r>
            <a:rPr lang="fr-FR" sz="1800" err="1"/>
            <a:t>build</a:t>
          </a:r>
          <a:r>
            <a:rPr lang="fr-FR" sz="1800"/>
            <a:t> à partir du référentiel.</a:t>
          </a:r>
        </a:p>
      </dgm:t>
    </dgm:pt>
    <dgm:pt modelId="{47A0864F-C175-4FFF-BD22-F6DF09B8AD50}" type="parTrans" cxnId="{9C739A73-3949-43CE-9DF7-5B7B87076538}">
      <dgm:prSet/>
      <dgm:spPr/>
      <dgm:t>
        <a:bodyPr/>
        <a:lstStyle/>
        <a:p>
          <a:endParaRPr lang="fr-FR"/>
        </a:p>
      </dgm:t>
    </dgm:pt>
    <dgm:pt modelId="{27CE4934-8B23-4470-8910-CBDA9A9E0831}" type="sibTrans" cxnId="{9C739A73-3949-43CE-9DF7-5B7B87076538}">
      <dgm:prSet/>
      <dgm:spPr/>
      <dgm:t>
        <a:bodyPr/>
        <a:lstStyle/>
        <a:p>
          <a:endParaRPr lang="fr-FR"/>
        </a:p>
      </dgm:t>
    </dgm:pt>
    <dgm:pt modelId="{D338D370-1F29-4EEB-B05A-E12863C4EDA3}">
      <dgm:prSet custT="1"/>
      <dgm:spPr/>
      <dgm:t>
        <a:bodyPr/>
        <a:lstStyle/>
        <a:p>
          <a:r>
            <a:rPr lang="fr-FR" sz="1800" b="1"/>
            <a:t>Automatisation des tests </a:t>
          </a:r>
          <a:r>
            <a:rPr lang="fr-FR" sz="1800"/>
            <a:t>- cette étape fait partie intégrante de tout pipeline CI/CD. Le code source préalablement intégré dans le </a:t>
          </a:r>
          <a:r>
            <a:rPr lang="fr-FR" sz="1800" err="1"/>
            <a:t>build</a:t>
          </a:r>
          <a:r>
            <a:rPr lang="fr-FR" sz="1800"/>
            <a:t> est soumis à un cycle de test systématique.</a:t>
          </a:r>
        </a:p>
      </dgm:t>
    </dgm:pt>
    <dgm:pt modelId="{E24BD81D-7144-4EF0-A45A-58AE0B03DCBE}" type="parTrans" cxnId="{08142143-EBDD-40B1-8F0A-BDE5CF20744A}">
      <dgm:prSet/>
      <dgm:spPr/>
      <dgm:t>
        <a:bodyPr/>
        <a:lstStyle/>
        <a:p>
          <a:endParaRPr lang="fr-FR"/>
        </a:p>
      </dgm:t>
    </dgm:pt>
    <dgm:pt modelId="{7C4ADCFB-8F0E-4025-ADB8-5CBF66135F31}" type="sibTrans" cxnId="{08142143-EBDD-40B1-8F0A-BDE5CF20744A}">
      <dgm:prSet/>
      <dgm:spPr/>
      <dgm:t>
        <a:bodyPr/>
        <a:lstStyle/>
        <a:p>
          <a:endParaRPr lang="fr-FR"/>
        </a:p>
      </dgm:t>
    </dgm:pt>
    <dgm:pt modelId="{AFE9E535-80B9-4C40-89D9-B4E38C839ACA}">
      <dgm:prSet custT="1"/>
      <dgm:spPr/>
      <dgm:t>
        <a:bodyPr/>
        <a:lstStyle/>
        <a:p>
          <a:r>
            <a:rPr lang="fr-FR" sz="1800" b="1"/>
            <a:t>Déploiement</a:t>
          </a:r>
          <a:r>
            <a:rPr lang="fr-FR" sz="1800"/>
            <a:t> - la version testée est finalement envoyée pour déploiement dans cette phase.</a:t>
          </a:r>
        </a:p>
      </dgm:t>
    </dgm:pt>
    <dgm:pt modelId="{C3F65442-157F-48BB-BD42-68D1E62ADB55}" type="parTrans" cxnId="{457BC37D-968A-41F7-9FB4-B7F4B4F3E8D1}">
      <dgm:prSet/>
      <dgm:spPr/>
      <dgm:t>
        <a:bodyPr/>
        <a:lstStyle/>
        <a:p>
          <a:endParaRPr lang="fr-FR"/>
        </a:p>
      </dgm:t>
    </dgm:pt>
    <dgm:pt modelId="{CB7E325E-3D3B-420D-8157-E53E9DBD88DD}" type="sibTrans" cxnId="{457BC37D-968A-41F7-9FB4-B7F4B4F3E8D1}">
      <dgm:prSet/>
      <dgm:spPr/>
      <dgm:t>
        <a:bodyPr/>
        <a:lstStyle/>
        <a:p>
          <a:endParaRPr lang="fr-FR"/>
        </a:p>
      </dgm:t>
    </dgm:pt>
    <dgm:pt modelId="{7D8809E7-A3F2-43AA-8193-BF4A26C13AF1}" type="pres">
      <dgm:prSet presAssocID="{D2728899-3667-44E9-9FA6-2BC333554BE8}" presName="Name0" presStyleCnt="0">
        <dgm:presLayoutVars>
          <dgm:chMax val="7"/>
          <dgm:chPref val="5"/>
        </dgm:presLayoutVars>
      </dgm:prSet>
      <dgm:spPr/>
    </dgm:pt>
    <dgm:pt modelId="{0E2F57C4-226D-4C04-B668-3EE2BA33DDFF}" type="pres">
      <dgm:prSet presAssocID="{D2728899-3667-44E9-9FA6-2BC333554BE8}" presName="arrowNode" presStyleLbl="node1" presStyleIdx="0" presStyleCnt="1"/>
      <dgm:spPr/>
    </dgm:pt>
    <dgm:pt modelId="{9AD2EE5F-3ACE-4BF8-BB66-4BDB03BA9A82}" type="pres">
      <dgm:prSet presAssocID="{E7826506-5815-4888-BE6B-502AD990F86E}" presName="txNode1" presStyleLbl="revTx" presStyleIdx="0" presStyleCnt="4" custScaleX="193148">
        <dgm:presLayoutVars>
          <dgm:bulletEnabled val="1"/>
        </dgm:presLayoutVars>
      </dgm:prSet>
      <dgm:spPr/>
    </dgm:pt>
    <dgm:pt modelId="{14BC2543-7AF9-4F76-92BB-75F928C9289A}" type="pres">
      <dgm:prSet presAssocID="{C04A767D-42D9-4A84-933A-BF5E98455FC0}" presName="txNode2" presStyleLbl="revTx" presStyleIdx="1" presStyleCnt="4" custScaleX="181376" custLinFactNeighborX="32927" custLinFactNeighborY="-29566">
        <dgm:presLayoutVars>
          <dgm:bulletEnabled val="1"/>
        </dgm:presLayoutVars>
      </dgm:prSet>
      <dgm:spPr/>
    </dgm:pt>
    <dgm:pt modelId="{0086D7DF-E172-4354-BFC4-039833289481}" type="pres">
      <dgm:prSet presAssocID="{27CE4934-8B23-4470-8910-CBDA9A9E0831}" presName="dotNode2" presStyleCnt="0"/>
      <dgm:spPr/>
    </dgm:pt>
    <dgm:pt modelId="{4B6BCDAC-C5A3-4AD1-A5EB-001ED8A1AA11}" type="pres">
      <dgm:prSet presAssocID="{27CE4934-8B23-4470-8910-CBDA9A9E0831}" presName="dotRepeatNode" presStyleLbl="fgShp" presStyleIdx="0" presStyleCnt="2"/>
      <dgm:spPr/>
    </dgm:pt>
    <dgm:pt modelId="{B81E27AB-DF91-412F-BC68-266BE5B6FF7A}" type="pres">
      <dgm:prSet presAssocID="{D338D370-1F29-4EEB-B05A-E12863C4EDA3}" presName="txNode3" presStyleLbl="revTx" presStyleIdx="2" presStyleCnt="4" custScaleX="173111" custLinFactNeighborX="-54833" custLinFactNeighborY="15487">
        <dgm:presLayoutVars>
          <dgm:bulletEnabled val="1"/>
        </dgm:presLayoutVars>
      </dgm:prSet>
      <dgm:spPr/>
    </dgm:pt>
    <dgm:pt modelId="{63CE69CF-1225-413E-A599-423B17B378E8}" type="pres">
      <dgm:prSet presAssocID="{7C4ADCFB-8F0E-4025-ADB8-5CBF66135F31}" presName="dotNode3" presStyleCnt="0"/>
      <dgm:spPr/>
    </dgm:pt>
    <dgm:pt modelId="{3AA2C2B3-0450-4118-9920-AB57EEFEFCB5}" type="pres">
      <dgm:prSet presAssocID="{7C4ADCFB-8F0E-4025-ADB8-5CBF66135F31}" presName="dotRepeatNode" presStyleLbl="fgShp" presStyleIdx="1" presStyleCnt="2"/>
      <dgm:spPr/>
    </dgm:pt>
    <dgm:pt modelId="{F5D9645B-AEBF-4D02-B260-12203B410FB9}" type="pres">
      <dgm:prSet presAssocID="{AFE9E535-80B9-4C40-89D9-B4E38C839ACA}" presName="txNode4" presStyleLbl="revTx" presStyleIdx="3" presStyleCnt="4" custScaleX="158066">
        <dgm:presLayoutVars>
          <dgm:bulletEnabled val="1"/>
        </dgm:presLayoutVars>
      </dgm:prSet>
      <dgm:spPr/>
    </dgm:pt>
  </dgm:ptLst>
  <dgm:cxnLst>
    <dgm:cxn modelId="{35022202-3773-4E7E-80FF-DF1ECA2DB622}" type="presOf" srcId="{D338D370-1F29-4EEB-B05A-E12863C4EDA3}" destId="{B81E27AB-DF91-412F-BC68-266BE5B6FF7A}" srcOrd="0" destOrd="0" presId="urn:microsoft.com/office/officeart/2009/3/layout/DescendingProcess"/>
    <dgm:cxn modelId="{460F4427-CEA4-4117-92E8-59FB5F2DE5CB}" type="presOf" srcId="{7C4ADCFB-8F0E-4025-ADB8-5CBF66135F31}" destId="{3AA2C2B3-0450-4118-9920-AB57EEFEFCB5}" srcOrd="0" destOrd="0" presId="urn:microsoft.com/office/officeart/2009/3/layout/DescendingProcess"/>
    <dgm:cxn modelId="{8F54BF2C-11C4-4462-9D1D-2AD8370E0043}" srcId="{D2728899-3667-44E9-9FA6-2BC333554BE8}" destId="{E7826506-5815-4888-BE6B-502AD990F86E}" srcOrd="0" destOrd="0" parTransId="{BFBBBA15-48EC-4FE7-BB65-CB30E351F29F}" sibTransId="{EE038AB2-1930-425F-A1D6-05BF1A8461CE}"/>
    <dgm:cxn modelId="{C5164A60-F565-469D-8D65-53208DE851A4}" type="presOf" srcId="{C04A767D-42D9-4A84-933A-BF5E98455FC0}" destId="{14BC2543-7AF9-4F76-92BB-75F928C9289A}" srcOrd="0" destOrd="0" presId="urn:microsoft.com/office/officeart/2009/3/layout/DescendingProcess"/>
    <dgm:cxn modelId="{08142143-EBDD-40B1-8F0A-BDE5CF20744A}" srcId="{D2728899-3667-44E9-9FA6-2BC333554BE8}" destId="{D338D370-1F29-4EEB-B05A-E12863C4EDA3}" srcOrd="2" destOrd="0" parTransId="{E24BD81D-7144-4EF0-A45A-58AE0B03DCBE}" sibTransId="{7C4ADCFB-8F0E-4025-ADB8-5CBF66135F31}"/>
    <dgm:cxn modelId="{9C739A73-3949-43CE-9DF7-5B7B87076538}" srcId="{D2728899-3667-44E9-9FA6-2BC333554BE8}" destId="{C04A767D-42D9-4A84-933A-BF5E98455FC0}" srcOrd="1" destOrd="0" parTransId="{47A0864F-C175-4FFF-BD22-F6DF09B8AD50}" sibTransId="{27CE4934-8B23-4470-8910-CBDA9A9E0831}"/>
    <dgm:cxn modelId="{457BC37D-968A-41F7-9FB4-B7F4B4F3E8D1}" srcId="{D2728899-3667-44E9-9FA6-2BC333554BE8}" destId="{AFE9E535-80B9-4C40-89D9-B4E38C839ACA}" srcOrd="3" destOrd="0" parTransId="{C3F65442-157F-48BB-BD42-68D1E62ADB55}" sibTransId="{CB7E325E-3D3B-420D-8157-E53E9DBD88DD}"/>
    <dgm:cxn modelId="{BBBD799C-59B7-4F7E-A164-6498B3BCF436}" type="presOf" srcId="{27CE4934-8B23-4470-8910-CBDA9A9E0831}" destId="{4B6BCDAC-C5A3-4AD1-A5EB-001ED8A1AA11}" srcOrd="0" destOrd="0" presId="urn:microsoft.com/office/officeart/2009/3/layout/DescendingProcess"/>
    <dgm:cxn modelId="{6678E3B3-DF79-4C62-8119-0B0C9072DE7B}" type="presOf" srcId="{AFE9E535-80B9-4C40-89D9-B4E38C839ACA}" destId="{F5D9645B-AEBF-4D02-B260-12203B410FB9}" srcOrd="0" destOrd="0" presId="urn:microsoft.com/office/officeart/2009/3/layout/DescendingProcess"/>
    <dgm:cxn modelId="{23987DBA-EAC3-430D-B9EF-0C78388BF345}" type="presOf" srcId="{E7826506-5815-4888-BE6B-502AD990F86E}" destId="{9AD2EE5F-3ACE-4BF8-BB66-4BDB03BA9A82}" srcOrd="0" destOrd="0" presId="urn:microsoft.com/office/officeart/2009/3/layout/DescendingProcess"/>
    <dgm:cxn modelId="{BEA8EDE7-CD2A-4971-B72A-0EC13336DA6F}" type="presOf" srcId="{D2728899-3667-44E9-9FA6-2BC333554BE8}" destId="{7D8809E7-A3F2-43AA-8193-BF4A26C13AF1}" srcOrd="0" destOrd="0" presId="urn:microsoft.com/office/officeart/2009/3/layout/DescendingProcess"/>
    <dgm:cxn modelId="{6DC8DE87-83F9-4B5B-8B62-B982A6E1271A}" type="presParOf" srcId="{7D8809E7-A3F2-43AA-8193-BF4A26C13AF1}" destId="{0E2F57C4-226D-4C04-B668-3EE2BA33DDFF}" srcOrd="0" destOrd="0" presId="urn:microsoft.com/office/officeart/2009/3/layout/DescendingProcess"/>
    <dgm:cxn modelId="{2ACF3CD5-BFD3-493C-B6C7-21092D0AD5EA}" type="presParOf" srcId="{7D8809E7-A3F2-43AA-8193-BF4A26C13AF1}" destId="{9AD2EE5F-3ACE-4BF8-BB66-4BDB03BA9A82}" srcOrd="1" destOrd="0" presId="urn:microsoft.com/office/officeart/2009/3/layout/DescendingProcess"/>
    <dgm:cxn modelId="{3CE9E680-5796-47C6-8CD3-ED5E23DE85A9}" type="presParOf" srcId="{7D8809E7-A3F2-43AA-8193-BF4A26C13AF1}" destId="{14BC2543-7AF9-4F76-92BB-75F928C9289A}" srcOrd="2" destOrd="0" presId="urn:microsoft.com/office/officeart/2009/3/layout/DescendingProcess"/>
    <dgm:cxn modelId="{04BC92DE-BA82-45AB-B84A-5FFDDE369652}" type="presParOf" srcId="{7D8809E7-A3F2-43AA-8193-BF4A26C13AF1}" destId="{0086D7DF-E172-4354-BFC4-039833289481}" srcOrd="3" destOrd="0" presId="urn:microsoft.com/office/officeart/2009/3/layout/DescendingProcess"/>
    <dgm:cxn modelId="{0290990E-85A6-4054-8A66-F248122D297C}" type="presParOf" srcId="{0086D7DF-E172-4354-BFC4-039833289481}" destId="{4B6BCDAC-C5A3-4AD1-A5EB-001ED8A1AA11}" srcOrd="0" destOrd="0" presId="urn:microsoft.com/office/officeart/2009/3/layout/DescendingProcess"/>
    <dgm:cxn modelId="{C4115A12-4BCF-441D-94B9-DEFC72040C72}" type="presParOf" srcId="{7D8809E7-A3F2-43AA-8193-BF4A26C13AF1}" destId="{B81E27AB-DF91-412F-BC68-266BE5B6FF7A}" srcOrd="4" destOrd="0" presId="urn:microsoft.com/office/officeart/2009/3/layout/DescendingProcess"/>
    <dgm:cxn modelId="{E7597803-C797-4A76-BCE2-1DAC8C1D488D}" type="presParOf" srcId="{7D8809E7-A3F2-43AA-8193-BF4A26C13AF1}" destId="{63CE69CF-1225-413E-A599-423B17B378E8}" srcOrd="5" destOrd="0" presId="urn:microsoft.com/office/officeart/2009/3/layout/DescendingProcess"/>
    <dgm:cxn modelId="{C887F707-C84E-4AC8-8C05-F4A66776E936}" type="presParOf" srcId="{63CE69CF-1225-413E-A599-423B17B378E8}" destId="{3AA2C2B3-0450-4118-9920-AB57EEFEFCB5}" srcOrd="0" destOrd="0" presId="urn:microsoft.com/office/officeart/2009/3/layout/DescendingProcess"/>
    <dgm:cxn modelId="{15A93D29-6A5F-4EBB-BC81-83EF44128487}" type="presParOf" srcId="{7D8809E7-A3F2-43AA-8193-BF4A26C13AF1}" destId="{F5D9645B-AEBF-4D02-B260-12203B410FB9}"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3206EC-C795-4CDA-AF76-7BD3DB8B0251}" type="doc">
      <dgm:prSet loTypeId="urn:microsoft.com/office/officeart/2018/5/layout/CenteredIconLabelDescriptionList" loCatId="icon" qsTypeId="urn:microsoft.com/office/officeart/2005/8/quickstyle/simple1" qsCatId="simple" csTypeId="urn:microsoft.com/office/officeart/2005/8/colors/accent1_1" csCatId="accent1" phldr="1"/>
      <dgm:spPr/>
      <dgm:t>
        <a:bodyPr/>
        <a:lstStyle/>
        <a:p>
          <a:endParaRPr lang="fr-FR"/>
        </a:p>
      </dgm:t>
    </dgm:pt>
    <dgm:pt modelId="{60E30B18-D778-4E2D-99B4-60EA86478D64}">
      <dgm:prSet phldrT="[Texte]" custT="1"/>
      <dgm:spPr/>
      <dgm:t>
        <a:bodyPr/>
        <a:lstStyle/>
        <a:p>
          <a:pPr>
            <a:lnSpc>
              <a:spcPct val="100000"/>
            </a:lnSpc>
            <a:defRPr b="1"/>
          </a:pPr>
          <a:r>
            <a:rPr lang="fr-FR" sz="3500"/>
            <a:t>Open-source</a:t>
          </a:r>
        </a:p>
      </dgm:t>
    </dgm:pt>
    <dgm:pt modelId="{36C816C3-8D03-4A94-A297-B67B618A8035}" type="parTrans" cxnId="{8E6CC3C3-F200-4419-9088-5657A18950BD}">
      <dgm:prSet/>
      <dgm:spPr/>
      <dgm:t>
        <a:bodyPr/>
        <a:lstStyle/>
        <a:p>
          <a:endParaRPr lang="fr-FR"/>
        </a:p>
      </dgm:t>
    </dgm:pt>
    <dgm:pt modelId="{DA939F38-3CD2-4025-9BF1-E72A8AB4FA8C}" type="sibTrans" cxnId="{8E6CC3C3-F200-4419-9088-5657A18950BD}">
      <dgm:prSet/>
      <dgm:spPr/>
      <dgm:t>
        <a:bodyPr/>
        <a:lstStyle/>
        <a:p>
          <a:endParaRPr lang="fr-FR"/>
        </a:p>
      </dgm:t>
    </dgm:pt>
    <dgm:pt modelId="{9F24379D-D8D9-420A-B9D2-8AD0EEF18022}">
      <dgm:prSet phldrT="[Texte]" custT="1"/>
      <dgm:spPr/>
      <dgm:t>
        <a:bodyPr/>
        <a:lstStyle/>
        <a:p>
          <a:pPr>
            <a:lnSpc>
              <a:spcPct val="100000"/>
            </a:lnSpc>
            <a:defRPr b="1"/>
          </a:pPr>
          <a:r>
            <a:rPr lang="fr-FR" sz="3500"/>
            <a:t>Propriétaire</a:t>
          </a:r>
        </a:p>
      </dgm:t>
    </dgm:pt>
    <dgm:pt modelId="{9510ED28-5455-4E00-BBAC-BADD823479B4}" type="parTrans" cxnId="{6D21D390-9463-47BC-9356-D7F906E10258}">
      <dgm:prSet/>
      <dgm:spPr/>
      <dgm:t>
        <a:bodyPr/>
        <a:lstStyle/>
        <a:p>
          <a:endParaRPr lang="fr-FR"/>
        </a:p>
      </dgm:t>
    </dgm:pt>
    <dgm:pt modelId="{5C7F42AC-F2C5-4E5A-BC1A-D581DEDE6248}" type="sibTrans" cxnId="{6D21D390-9463-47BC-9356-D7F906E10258}">
      <dgm:prSet/>
      <dgm:spPr/>
      <dgm:t>
        <a:bodyPr/>
        <a:lstStyle/>
        <a:p>
          <a:endParaRPr lang="fr-FR"/>
        </a:p>
      </dgm:t>
    </dgm:pt>
    <dgm:pt modelId="{E0BD8105-16C4-4EE1-8739-DAD89687EC5E}">
      <dgm:prSet phldrT="[Texte]" custT="1"/>
      <dgm:spPr/>
      <dgm:t>
        <a:bodyPr/>
        <a:lstStyle/>
        <a:p>
          <a:pPr>
            <a:lnSpc>
              <a:spcPct val="100000"/>
            </a:lnSpc>
          </a:pPr>
          <a:r>
            <a:rPr lang="fr-FR" sz="2000"/>
            <a:t>Avantages :</a:t>
          </a:r>
        </a:p>
      </dgm:t>
    </dgm:pt>
    <dgm:pt modelId="{1DD2AE73-AF3C-4D87-B763-365A03718C9C}" type="parTrans" cxnId="{5ED543A1-F626-4654-A67B-3C40247A1597}">
      <dgm:prSet/>
      <dgm:spPr/>
      <dgm:t>
        <a:bodyPr/>
        <a:lstStyle/>
        <a:p>
          <a:endParaRPr lang="fr-FR"/>
        </a:p>
      </dgm:t>
    </dgm:pt>
    <dgm:pt modelId="{21238157-B6FB-46DB-A82B-A6DDD0E4B9A4}" type="sibTrans" cxnId="{5ED543A1-F626-4654-A67B-3C40247A1597}">
      <dgm:prSet/>
      <dgm:spPr/>
      <dgm:t>
        <a:bodyPr/>
        <a:lstStyle/>
        <a:p>
          <a:endParaRPr lang="fr-FR"/>
        </a:p>
      </dgm:t>
    </dgm:pt>
    <dgm:pt modelId="{EB37AAD6-6554-4232-B070-61866BA7D40F}">
      <dgm:prSet phldrT="[Texte]" custT="1"/>
      <dgm:spPr/>
      <dgm:t>
        <a:bodyPr/>
        <a:lstStyle/>
        <a:p>
          <a:r>
            <a:rPr lang="fr-FR" sz="1200"/>
            <a:t>Code peut contenir un backdoor</a:t>
          </a:r>
        </a:p>
      </dgm:t>
    </dgm:pt>
    <dgm:pt modelId="{08D6953D-1985-4844-9794-DA394F8391D2}" type="parTrans" cxnId="{678EC0EA-C303-4B6C-B4A3-21608FEDF80F}">
      <dgm:prSet/>
      <dgm:spPr/>
      <dgm:t>
        <a:bodyPr/>
        <a:lstStyle/>
        <a:p>
          <a:endParaRPr lang="fr-FR"/>
        </a:p>
      </dgm:t>
    </dgm:pt>
    <dgm:pt modelId="{D46CCEC9-BD7F-4C4C-ABB9-75846F43CD9A}" type="sibTrans" cxnId="{678EC0EA-C303-4B6C-B4A3-21608FEDF80F}">
      <dgm:prSet/>
      <dgm:spPr/>
      <dgm:t>
        <a:bodyPr/>
        <a:lstStyle/>
        <a:p>
          <a:endParaRPr lang="fr-FR"/>
        </a:p>
      </dgm:t>
    </dgm:pt>
    <dgm:pt modelId="{F579C853-9F4C-468B-A870-3D94DF660154}">
      <dgm:prSet phldrT="[Texte]" custT="1"/>
      <dgm:spPr/>
      <dgm:t>
        <a:bodyPr/>
        <a:lstStyle/>
        <a:p>
          <a:r>
            <a:rPr lang="fr-FR" sz="1200"/>
            <a:t>Communauté et support (conseils, solutions aux problèmes rencontrés.</a:t>
          </a:r>
        </a:p>
      </dgm:t>
    </dgm:pt>
    <dgm:pt modelId="{64EB1478-EE70-400D-BF8C-CF1DED2914C8}" type="parTrans" cxnId="{2A8714AD-E255-4382-9B66-823D9D92CB8C}">
      <dgm:prSet/>
      <dgm:spPr/>
      <dgm:t>
        <a:bodyPr/>
        <a:lstStyle/>
        <a:p>
          <a:endParaRPr lang="fr-FR"/>
        </a:p>
      </dgm:t>
    </dgm:pt>
    <dgm:pt modelId="{414D6E89-0664-405F-A31C-62569DA40817}" type="sibTrans" cxnId="{2A8714AD-E255-4382-9B66-823D9D92CB8C}">
      <dgm:prSet/>
      <dgm:spPr/>
      <dgm:t>
        <a:bodyPr/>
        <a:lstStyle/>
        <a:p>
          <a:endParaRPr lang="fr-FR"/>
        </a:p>
      </dgm:t>
    </dgm:pt>
    <dgm:pt modelId="{C845CB4B-9511-4A1E-9C34-B41D639A20B3}">
      <dgm:prSet phldrT="[Texte]" custT="1"/>
      <dgm:spPr/>
      <dgm:t>
        <a:bodyPr/>
        <a:lstStyle/>
        <a:p>
          <a:pPr>
            <a:lnSpc>
              <a:spcPct val="100000"/>
            </a:lnSpc>
          </a:pPr>
          <a:r>
            <a:rPr lang="fr-FR" sz="2000"/>
            <a:t>Inconvénients:</a:t>
          </a:r>
        </a:p>
      </dgm:t>
    </dgm:pt>
    <dgm:pt modelId="{F02B0E7A-483E-45A8-8A9F-A776B0FC83CF}" type="parTrans" cxnId="{A89972D5-91B5-427F-B30C-A43BA4863BD1}">
      <dgm:prSet/>
      <dgm:spPr/>
      <dgm:t>
        <a:bodyPr/>
        <a:lstStyle/>
        <a:p>
          <a:endParaRPr lang="fr-FR"/>
        </a:p>
      </dgm:t>
    </dgm:pt>
    <dgm:pt modelId="{F6814DCB-351A-4CE5-83AA-5F01D91DBAAC}" type="sibTrans" cxnId="{A89972D5-91B5-427F-B30C-A43BA4863BD1}">
      <dgm:prSet/>
      <dgm:spPr/>
      <dgm:t>
        <a:bodyPr/>
        <a:lstStyle/>
        <a:p>
          <a:endParaRPr lang="fr-FR"/>
        </a:p>
      </dgm:t>
    </dgm:pt>
    <dgm:pt modelId="{1A2EC849-28C6-4103-9563-691571372208}">
      <dgm:prSet phldrT="[Texte]" custT="1"/>
      <dgm:spPr/>
      <dgm:t>
        <a:bodyPr/>
        <a:lstStyle/>
        <a:p>
          <a:r>
            <a:rPr lang="fr-FR" sz="1200"/>
            <a:t>Intégration avec des outils tiers</a:t>
          </a:r>
        </a:p>
      </dgm:t>
    </dgm:pt>
    <dgm:pt modelId="{176663B8-294A-4489-A74E-09C99AC787C7}" type="parTrans" cxnId="{4D266439-3E4B-4470-BCCE-5177FDDE5BAF}">
      <dgm:prSet/>
      <dgm:spPr/>
      <dgm:t>
        <a:bodyPr/>
        <a:lstStyle/>
        <a:p>
          <a:endParaRPr lang="fr-FR"/>
        </a:p>
      </dgm:t>
    </dgm:pt>
    <dgm:pt modelId="{16D4E026-403C-4E4A-B44C-95791C9362A7}" type="sibTrans" cxnId="{4D266439-3E4B-4470-BCCE-5177FDDE5BAF}">
      <dgm:prSet/>
      <dgm:spPr/>
      <dgm:t>
        <a:bodyPr/>
        <a:lstStyle/>
        <a:p>
          <a:endParaRPr lang="fr-FR"/>
        </a:p>
      </dgm:t>
    </dgm:pt>
    <dgm:pt modelId="{4C098B68-3757-4EE1-874E-487EDA8A00F7}">
      <dgm:prSet phldrT="[Texte]" custT="1"/>
      <dgm:spPr/>
      <dgm:t>
        <a:bodyPr/>
        <a:lstStyle/>
        <a:p>
          <a:pPr>
            <a:lnSpc>
              <a:spcPct val="100000"/>
            </a:lnSpc>
          </a:pPr>
          <a:r>
            <a:rPr lang="fr-FR" sz="1800"/>
            <a:t>Avantages</a:t>
          </a:r>
        </a:p>
      </dgm:t>
    </dgm:pt>
    <dgm:pt modelId="{402BC62C-46F8-4DA2-923F-F5A9CE4631E6}" type="parTrans" cxnId="{350BF371-46E0-4B8E-A000-26FD6BFE6730}">
      <dgm:prSet/>
      <dgm:spPr/>
      <dgm:t>
        <a:bodyPr/>
        <a:lstStyle/>
        <a:p>
          <a:endParaRPr lang="fr-FR"/>
        </a:p>
      </dgm:t>
    </dgm:pt>
    <dgm:pt modelId="{93C0EDB3-2510-4636-A42F-7D2FB3C7A770}" type="sibTrans" cxnId="{350BF371-46E0-4B8E-A000-26FD6BFE6730}">
      <dgm:prSet/>
      <dgm:spPr/>
      <dgm:t>
        <a:bodyPr/>
        <a:lstStyle/>
        <a:p>
          <a:endParaRPr lang="fr-FR"/>
        </a:p>
      </dgm:t>
    </dgm:pt>
    <dgm:pt modelId="{7B221AE0-662F-435D-8D11-18133DC2DABA}">
      <dgm:prSet phldrT="[Texte]" custT="1"/>
      <dgm:spPr/>
      <dgm:t>
        <a:bodyPr/>
        <a:lstStyle/>
        <a:p>
          <a:r>
            <a:rPr lang="fr-FR" sz="1200"/>
            <a:t>Dépendance au fournisseur : Mise à jour, support et évolution du produit</a:t>
          </a:r>
        </a:p>
      </dgm:t>
    </dgm:pt>
    <dgm:pt modelId="{73584FCF-7ABF-4B3B-80CD-8A6533DB7006}" type="parTrans" cxnId="{E232A658-6FFA-49D0-B615-560D9C188950}">
      <dgm:prSet/>
      <dgm:spPr/>
      <dgm:t>
        <a:bodyPr/>
        <a:lstStyle/>
        <a:p>
          <a:endParaRPr lang="fr-FR"/>
        </a:p>
      </dgm:t>
    </dgm:pt>
    <dgm:pt modelId="{B05188EB-6A54-4D9A-AD31-73DE242C912C}" type="sibTrans" cxnId="{E232A658-6FFA-49D0-B615-560D9C188950}">
      <dgm:prSet/>
      <dgm:spPr/>
      <dgm:t>
        <a:bodyPr/>
        <a:lstStyle/>
        <a:p>
          <a:endParaRPr lang="fr-FR"/>
        </a:p>
      </dgm:t>
    </dgm:pt>
    <dgm:pt modelId="{79F5BF65-BBFA-41DA-ABF2-BE01E0C64260}">
      <dgm:prSet phldrT="[Texte]" custT="1"/>
      <dgm:spPr/>
      <dgm:t>
        <a:bodyPr/>
        <a:lstStyle/>
        <a:p>
          <a:r>
            <a:rPr lang="fr-FR" sz="1200"/>
            <a:t>Limitation de la personnalisation (restriction de propriété intellectuelle)</a:t>
          </a:r>
        </a:p>
      </dgm:t>
    </dgm:pt>
    <dgm:pt modelId="{2B6849E0-7180-4714-98E5-36EDE84EB0E6}" type="parTrans" cxnId="{F43D16D9-D6D5-4170-B06F-DDAE4BF1AC2E}">
      <dgm:prSet/>
      <dgm:spPr/>
      <dgm:t>
        <a:bodyPr/>
        <a:lstStyle/>
        <a:p>
          <a:endParaRPr lang="fr-FR"/>
        </a:p>
      </dgm:t>
    </dgm:pt>
    <dgm:pt modelId="{32691BCB-A698-4589-AF52-9B4D681AB21E}" type="sibTrans" cxnId="{F43D16D9-D6D5-4170-B06F-DDAE4BF1AC2E}">
      <dgm:prSet/>
      <dgm:spPr/>
      <dgm:t>
        <a:bodyPr/>
        <a:lstStyle/>
        <a:p>
          <a:endParaRPr lang="fr-FR"/>
        </a:p>
      </dgm:t>
    </dgm:pt>
    <dgm:pt modelId="{0B8B3858-B7A3-419E-B579-EF54829F39DB}">
      <dgm:prSet phldrT="[Texte]" custT="1"/>
      <dgm:spPr/>
      <dgm:t>
        <a:bodyPr/>
        <a:lstStyle/>
        <a:p>
          <a:pPr>
            <a:lnSpc>
              <a:spcPct val="100000"/>
            </a:lnSpc>
          </a:pPr>
          <a:r>
            <a:rPr lang="fr-FR" sz="1800"/>
            <a:t>Inconvénients :</a:t>
          </a:r>
        </a:p>
      </dgm:t>
    </dgm:pt>
    <dgm:pt modelId="{132F326C-8C75-4C44-9F04-794540AD4141}" type="parTrans" cxnId="{C1EF7E6C-D64A-4D32-974F-C8DEB20DE6A3}">
      <dgm:prSet/>
      <dgm:spPr/>
      <dgm:t>
        <a:bodyPr/>
        <a:lstStyle/>
        <a:p>
          <a:endParaRPr lang="fr-FR"/>
        </a:p>
      </dgm:t>
    </dgm:pt>
    <dgm:pt modelId="{573066B3-F90B-4D76-9D3C-E5B1882C4D91}" type="sibTrans" cxnId="{C1EF7E6C-D64A-4D32-974F-C8DEB20DE6A3}">
      <dgm:prSet/>
      <dgm:spPr/>
      <dgm:t>
        <a:bodyPr/>
        <a:lstStyle/>
        <a:p>
          <a:endParaRPr lang="fr-FR"/>
        </a:p>
      </dgm:t>
    </dgm:pt>
    <dgm:pt modelId="{B89406E8-EDB1-4D85-B171-5B5B596260C3}">
      <dgm:prSet phldrT="[Texte]" custT="1"/>
      <dgm:spPr/>
      <dgm:t>
        <a:bodyPr/>
        <a:lstStyle/>
        <a:p>
          <a:r>
            <a:rPr lang="fr-FR" sz="1200"/>
            <a:t>Support dédié</a:t>
          </a:r>
        </a:p>
      </dgm:t>
    </dgm:pt>
    <dgm:pt modelId="{C0C763B1-1060-4C46-B096-9FEC7F62ED71}" type="parTrans" cxnId="{F1600A34-21EA-44B0-9665-EC171DD30519}">
      <dgm:prSet/>
      <dgm:spPr/>
      <dgm:t>
        <a:bodyPr/>
        <a:lstStyle/>
        <a:p>
          <a:endParaRPr lang="fr-FR"/>
        </a:p>
      </dgm:t>
    </dgm:pt>
    <dgm:pt modelId="{49766653-D811-4D60-B6EA-708F29EDCD0A}" type="sibTrans" cxnId="{F1600A34-21EA-44B0-9665-EC171DD30519}">
      <dgm:prSet/>
      <dgm:spPr/>
      <dgm:t>
        <a:bodyPr/>
        <a:lstStyle/>
        <a:p>
          <a:endParaRPr lang="fr-FR"/>
        </a:p>
      </dgm:t>
    </dgm:pt>
    <dgm:pt modelId="{904B62F2-21FB-4A8C-986A-A7662D6F5CA6}">
      <dgm:prSet phldrT="[Texte]" custT="1"/>
      <dgm:spPr/>
      <dgm:t>
        <a:bodyPr/>
        <a:lstStyle/>
        <a:p>
          <a:r>
            <a:rPr lang="fr-FR" sz="1200"/>
            <a:t>Intégration simplifiée avec d’autres produits du même fournisseur</a:t>
          </a:r>
        </a:p>
      </dgm:t>
    </dgm:pt>
    <dgm:pt modelId="{873F8C18-4E65-493C-BCDF-D5B0BEA668F4}" type="parTrans" cxnId="{8AB65622-60BE-4673-A474-2B8FB8634275}">
      <dgm:prSet/>
      <dgm:spPr/>
      <dgm:t>
        <a:bodyPr/>
        <a:lstStyle/>
        <a:p>
          <a:endParaRPr lang="fr-FR"/>
        </a:p>
      </dgm:t>
    </dgm:pt>
    <dgm:pt modelId="{54194E44-CA31-4148-9C88-307F59915E29}" type="sibTrans" cxnId="{8AB65622-60BE-4673-A474-2B8FB8634275}">
      <dgm:prSet/>
      <dgm:spPr/>
      <dgm:t>
        <a:bodyPr/>
        <a:lstStyle/>
        <a:p>
          <a:endParaRPr lang="fr-FR"/>
        </a:p>
      </dgm:t>
    </dgm:pt>
    <dgm:pt modelId="{B91D1A44-BA33-4679-9049-842D319569A9}">
      <dgm:prSet phldrT="[Texte]" custT="1"/>
      <dgm:spPr/>
      <dgm:t>
        <a:bodyPr/>
        <a:lstStyle/>
        <a:p>
          <a:r>
            <a:rPr lang="fr-FR" sz="1200"/>
            <a:t>Fonctionnalités avancées (options de personnalisation spécifique)</a:t>
          </a:r>
        </a:p>
      </dgm:t>
    </dgm:pt>
    <dgm:pt modelId="{AD95E7B9-DBF2-4D08-A005-D68B10DE6C3E}" type="parTrans" cxnId="{4B5A5803-FB52-4736-8080-3F1F9A96F757}">
      <dgm:prSet/>
      <dgm:spPr/>
      <dgm:t>
        <a:bodyPr/>
        <a:lstStyle/>
        <a:p>
          <a:endParaRPr lang="fr-FR"/>
        </a:p>
      </dgm:t>
    </dgm:pt>
    <dgm:pt modelId="{09AB3123-4F04-4850-9911-E4124D897940}" type="sibTrans" cxnId="{4B5A5803-FB52-4736-8080-3F1F9A96F757}">
      <dgm:prSet/>
      <dgm:spPr/>
      <dgm:t>
        <a:bodyPr/>
        <a:lstStyle/>
        <a:p>
          <a:endParaRPr lang="fr-FR"/>
        </a:p>
      </dgm:t>
    </dgm:pt>
    <dgm:pt modelId="{86EDE731-A36D-44DA-84B1-F1B2A0EA79F3}">
      <dgm:prSet phldrT="[Texte]" custT="1"/>
      <dgm:spPr/>
      <dgm:t>
        <a:bodyPr/>
        <a:lstStyle/>
        <a:p>
          <a:r>
            <a:rPr lang="fr-FR" sz="1200"/>
            <a:t>Coût : achat de licences et de services supplémentaires</a:t>
          </a:r>
        </a:p>
      </dgm:t>
    </dgm:pt>
    <dgm:pt modelId="{16E58CFA-6323-4957-A6F5-125E61498FC0}" type="parTrans" cxnId="{E1AFD162-EE82-44F2-912B-2834BBEAC5E2}">
      <dgm:prSet/>
      <dgm:spPr/>
      <dgm:t>
        <a:bodyPr/>
        <a:lstStyle/>
        <a:p>
          <a:endParaRPr lang="fr-FR"/>
        </a:p>
      </dgm:t>
    </dgm:pt>
    <dgm:pt modelId="{0859F458-C769-451A-8EAC-5C471501F1EF}" type="sibTrans" cxnId="{E1AFD162-EE82-44F2-912B-2834BBEAC5E2}">
      <dgm:prSet/>
      <dgm:spPr/>
      <dgm:t>
        <a:bodyPr/>
        <a:lstStyle/>
        <a:p>
          <a:endParaRPr lang="fr-FR"/>
        </a:p>
      </dgm:t>
    </dgm:pt>
    <dgm:pt modelId="{1B7BD27C-E91F-4875-B0C4-97E511EE49CB}">
      <dgm:prSet phldrT="[Texte]" custT="1"/>
      <dgm:spPr/>
      <dgm:t>
        <a:bodyPr/>
        <a:lstStyle/>
        <a:p>
          <a:r>
            <a:rPr lang="fr-FR" sz="1200"/>
            <a:t>Personnalisation : liberté d’adaptation du logiciel à un environnement</a:t>
          </a:r>
        </a:p>
      </dgm:t>
    </dgm:pt>
    <dgm:pt modelId="{8176EA02-DA56-45E2-A52A-E44BAD10336C}" type="parTrans" cxnId="{5B1C4421-1732-4D9C-AA59-34108026A831}">
      <dgm:prSet/>
      <dgm:spPr/>
      <dgm:t>
        <a:bodyPr/>
        <a:lstStyle/>
        <a:p>
          <a:endParaRPr lang="fr-FR"/>
        </a:p>
      </dgm:t>
    </dgm:pt>
    <dgm:pt modelId="{E88D21CC-B6B3-4E6D-BCC6-814F5F9A1982}" type="sibTrans" cxnId="{5B1C4421-1732-4D9C-AA59-34108026A831}">
      <dgm:prSet/>
      <dgm:spPr/>
      <dgm:t>
        <a:bodyPr/>
        <a:lstStyle/>
        <a:p>
          <a:endParaRPr lang="fr-FR"/>
        </a:p>
      </dgm:t>
    </dgm:pt>
    <dgm:pt modelId="{DC4C5FFF-01A0-41D4-85A2-8621295DCFE3}">
      <dgm:prSet phldrT="[Texte]" custT="1"/>
      <dgm:spPr/>
      <dgm:t>
        <a:bodyPr/>
        <a:lstStyle/>
        <a:p>
          <a:r>
            <a:rPr lang="fr-FR" sz="1200"/>
            <a:t>Coût: téléchargement gratuit, utilisation gratuite</a:t>
          </a:r>
        </a:p>
      </dgm:t>
    </dgm:pt>
    <dgm:pt modelId="{7584FF19-382A-4DCB-A98D-2B07CD0C3D86}" type="parTrans" cxnId="{D7433EB4-E825-4425-8426-3FB6813225B9}">
      <dgm:prSet/>
      <dgm:spPr/>
      <dgm:t>
        <a:bodyPr/>
        <a:lstStyle/>
        <a:p>
          <a:endParaRPr lang="fr-FR"/>
        </a:p>
      </dgm:t>
    </dgm:pt>
    <dgm:pt modelId="{42211218-02BF-482F-8E5E-3D29003CB9FF}" type="sibTrans" cxnId="{D7433EB4-E825-4425-8426-3FB6813225B9}">
      <dgm:prSet/>
      <dgm:spPr/>
      <dgm:t>
        <a:bodyPr/>
        <a:lstStyle/>
        <a:p>
          <a:endParaRPr lang="fr-FR"/>
        </a:p>
      </dgm:t>
    </dgm:pt>
    <dgm:pt modelId="{B8AF6623-9617-427A-9BB2-A6CEF50106F2}">
      <dgm:prSet phldrT="[Texte]" custT="1"/>
      <dgm:spPr/>
      <dgm:t>
        <a:bodyPr/>
        <a:lstStyle/>
        <a:p>
          <a:r>
            <a:rPr lang="fr-FR" sz="1200"/>
            <a:t>Support limité : en fonction de la taille et de l’activité de la communauté</a:t>
          </a:r>
        </a:p>
      </dgm:t>
    </dgm:pt>
    <dgm:pt modelId="{A2A73DB3-A07B-4F36-8B2D-CEFB53EFEEC9}" type="parTrans" cxnId="{FA00E1A0-1EC9-48F0-9342-B8265FBC1157}">
      <dgm:prSet/>
      <dgm:spPr/>
      <dgm:t>
        <a:bodyPr/>
        <a:lstStyle/>
        <a:p>
          <a:endParaRPr lang="fr-FR"/>
        </a:p>
      </dgm:t>
    </dgm:pt>
    <dgm:pt modelId="{29C030F0-CAA5-4240-B327-53AFBFEE999B}" type="sibTrans" cxnId="{FA00E1A0-1EC9-48F0-9342-B8265FBC1157}">
      <dgm:prSet/>
      <dgm:spPr/>
      <dgm:t>
        <a:bodyPr/>
        <a:lstStyle/>
        <a:p>
          <a:endParaRPr lang="fr-FR"/>
        </a:p>
      </dgm:t>
    </dgm:pt>
    <dgm:pt modelId="{56700B57-A47E-45CB-B150-AFBBA276EBE2}">
      <dgm:prSet phldrT="[Texte]" custT="1"/>
      <dgm:spPr/>
      <dgm:t>
        <a:bodyPr/>
        <a:lstStyle/>
        <a:p>
          <a:r>
            <a:rPr lang="fr-FR" sz="1200"/>
            <a:t>Complexité de mise en œuvre : peut nécessiter une expertise technique</a:t>
          </a:r>
        </a:p>
      </dgm:t>
    </dgm:pt>
    <dgm:pt modelId="{6170AC20-0D23-4632-89C1-7628F84A418B}" type="parTrans" cxnId="{4F9F0DAE-1D58-4A4B-9074-0B14B3C3F2D5}">
      <dgm:prSet/>
      <dgm:spPr/>
      <dgm:t>
        <a:bodyPr/>
        <a:lstStyle/>
        <a:p>
          <a:endParaRPr lang="fr-FR"/>
        </a:p>
      </dgm:t>
    </dgm:pt>
    <dgm:pt modelId="{DDA48F90-7786-4A19-9234-330D5AFDE1D0}" type="sibTrans" cxnId="{4F9F0DAE-1D58-4A4B-9074-0B14B3C3F2D5}">
      <dgm:prSet/>
      <dgm:spPr/>
      <dgm:t>
        <a:bodyPr/>
        <a:lstStyle/>
        <a:p>
          <a:endParaRPr lang="fr-FR"/>
        </a:p>
      </dgm:t>
    </dgm:pt>
    <dgm:pt modelId="{EDA8554B-671C-4A27-B530-0992F4DC6864}">
      <dgm:prSet phldrT="[Texte]" custT="1"/>
      <dgm:spPr/>
      <dgm:t>
        <a:bodyPr/>
        <a:lstStyle/>
        <a:p>
          <a:r>
            <a:rPr lang="fr-FR" sz="1200"/>
            <a:t>Stabilité et maturité</a:t>
          </a:r>
        </a:p>
      </dgm:t>
    </dgm:pt>
    <dgm:pt modelId="{E4B35F09-9AFA-4B52-A042-AF6CC0622ECE}" type="parTrans" cxnId="{E3F3C5D9-8211-48F2-9BD2-5620C2CC91EA}">
      <dgm:prSet/>
      <dgm:spPr/>
      <dgm:t>
        <a:bodyPr/>
        <a:lstStyle/>
        <a:p>
          <a:endParaRPr lang="fr-FR"/>
        </a:p>
      </dgm:t>
    </dgm:pt>
    <dgm:pt modelId="{FD192882-422F-4A3E-9448-882C7184655E}" type="sibTrans" cxnId="{E3F3C5D9-8211-48F2-9BD2-5620C2CC91EA}">
      <dgm:prSet/>
      <dgm:spPr/>
      <dgm:t>
        <a:bodyPr/>
        <a:lstStyle/>
        <a:p>
          <a:endParaRPr lang="fr-FR"/>
        </a:p>
      </dgm:t>
    </dgm:pt>
    <dgm:pt modelId="{BA7C61D7-B580-4E72-B5AE-3A52F27A5D13}">
      <dgm:prSet phldrT="[Texte]" custT="1"/>
      <dgm:spPr/>
      <dgm:t>
        <a:bodyPr/>
        <a:lstStyle/>
        <a:p>
          <a:endParaRPr lang="fr-FR" sz="1200"/>
        </a:p>
      </dgm:t>
    </dgm:pt>
    <dgm:pt modelId="{B6C8B7C9-F906-4F8F-86F0-D6D3CDF82C6D}" type="parTrans" cxnId="{57ECCF59-3CFC-4DBB-A3A4-80C70965540D}">
      <dgm:prSet/>
      <dgm:spPr/>
      <dgm:t>
        <a:bodyPr/>
        <a:lstStyle/>
        <a:p>
          <a:endParaRPr lang="fr-FR"/>
        </a:p>
      </dgm:t>
    </dgm:pt>
    <dgm:pt modelId="{39D6D663-2AC8-4E55-9082-5B1BF346A654}" type="sibTrans" cxnId="{57ECCF59-3CFC-4DBB-A3A4-80C70965540D}">
      <dgm:prSet/>
      <dgm:spPr/>
      <dgm:t>
        <a:bodyPr/>
        <a:lstStyle/>
        <a:p>
          <a:endParaRPr lang="fr-FR"/>
        </a:p>
      </dgm:t>
    </dgm:pt>
    <dgm:pt modelId="{DCC75069-BDC0-4F89-BCF7-C7186A4ABD8C}">
      <dgm:prSet phldrT="[Texte]" custT="1"/>
      <dgm:spPr/>
      <dgm:t>
        <a:bodyPr/>
        <a:lstStyle/>
        <a:p>
          <a:r>
            <a:rPr lang="fr-FR" sz="1200"/>
            <a:t>Moins risqué face aux hackers</a:t>
          </a:r>
        </a:p>
      </dgm:t>
    </dgm:pt>
    <dgm:pt modelId="{60C3DFC5-A6F4-4AEF-8560-9E37C066CC86}" type="parTrans" cxnId="{8B59F6E2-EB1F-4BA0-B1AB-BFCCCC92B102}">
      <dgm:prSet/>
      <dgm:spPr/>
      <dgm:t>
        <a:bodyPr/>
        <a:lstStyle/>
        <a:p>
          <a:endParaRPr lang="fr-FR"/>
        </a:p>
      </dgm:t>
    </dgm:pt>
    <dgm:pt modelId="{6867E96B-C57D-4AC4-943D-2D5E0728412E}" type="sibTrans" cxnId="{8B59F6E2-EB1F-4BA0-B1AB-BFCCCC92B102}">
      <dgm:prSet/>
      <dgm:spPr/>
      <dgm:t>
        <a:bodyPr/>
        <a:lstStyle/>
        <a:p>
          <a:endParaRPr lang="fr-FR"/>
        </a:p>
      </dgm:t>
    </dgm:pt>
    <dgm:pt modelId="{CB7105B4-1518-4AEB-B43A-2D5CF6107619}" type="pres">
      <dgm:prSet presAssocID="{983206EC-C795-4CDA-AF76-7BD3DB8B0251}" presName="root" presStyleCnt="0">
        <dgm:presLayoutVars>
          <dgm:dir/>
          <dgm:resizeHandles val="exact"/>
        </dgm:presLayoutVars>
      </dgm:prSet>
      <dgm:spPr/>
    </dgm:pt>
    <dgm:pt modelId="{FCC09ABE-1ED1-45C1-BB69-00105AC1CD38}" type="pres">
      <dgm:prSet presAssocID="{60E30B18-D778-4E2D-99B4-60EA86478D64}" presName="compNode" presStyleCnt="0"/>
      <dgm:spPr/>
    </dgm:pt>
    <dgm:pt modelId="{86C013B9-FDA4-4EF4-9DC7-BF076F5C905A}" type="pres">
      <dgm:prSet presAssocID="{60E30B18-D778-4E2D-99B4-60EA86478D6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élécharger"/>
        </a:ext>
      </dgm:extLst>
    </dgm:pt>
    <dgm:pt modelId="{63D6E142-9994-40B3-823A-5EA1D9E68E1E}" type="pres">
      <dgm:prSet presAssocID="{60E30B18-D778-4E2D-99B4-60EA86478D64}" presName="iconSpace" presStyleCnt="0"/>
      <dgm:spPr/>
    </dgm:pt>
    <dgm:pt modelId="{7C444171-6611-437E-9564-72C380686FA8}" type="pres">
      <dgm:prSet presAssocID="{60E30B18-D778-4E2D-99B4-60EA86478D64}" presName="parTx" presStyleLbl="revTx" presStyleIdx="0" presStyleCnt="4">
        <dgm:presLayoutVars>
          <dgm:chMax val="0"/>
          <dgm:chPref val="0"/>
        </dgm:presLayoutVars>
      </dgm:prSet>
      <dgm:spPr/>
    </dgm:pt>
    <dgm:pt modelId="{C6F83296-3A1D-4D5D-87C6-6A92B0BFBA55}" type="pres">
      <dgm:prSet presAssocID="{60E30B18-D778-4E2D-99B4-60EA86478D64}" presName="txSpace" presStyleCnt="0"/>
      <dgm:spPr/>
    </dgm:pt>
    <dgm:pt modelId="{812D6C01-60FC-4922-92C2-9BCCAA212EB9}" type="pres">
      <dgm:prSet presAssocID="{60E30B18-D778-4E2D-99B4-60EA86478D64}" presName="desTx" presStyleLbl="revTx" presStyleIdx="1" presStyleCnt="4">
        <dgm:presLayoutVars/>
      </dgm:prSet>
      <dgm:spPr/>
    </dgm:pt>
    <dgm:pt modelId="{589E073A-C7FF-4D5C-BEE7-DCFD861A44CD}" type="pres">
      <dgm:prSet presAssocID="{DA939F38-3CD2-4025-9BF1-E72A8AB4FA8C}" presName="sibTrans" presStyleCnt="0"/>
      <dgm:spPr/>
    </dgm:pt>
    <dgm:pt modelId="{F782C66D-37D0-4DF1-ADA9-77CD8900F0C4}" type="pres">
      <dgm:prSet presAssocID="{9F24379D-D8D9-420A-B9D2-8AD0EEF18022}" presName="compNode" presStyleCnt="0"/>
      <dgm:spPr/>
    </dgm:pt>
    <dgm:pt modelId="{586E02B8-D55B-4F05-9BC5-347D44E937C8}" type="pres">
      <dgm:prSet presAssocID="{9F24379D-D8D9-420A-B9D2-8AD0EEF18022}" presName="iconRect" presStyleLbl="node1" presStyleIdx="1" presStyleCnt="2" custLinFactNeighborY="-109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che"/>
        </a:ext>
      </dgm:extLst>
    </dgm:pt>
    <dgm:pt modelId="{04C48CC5-1DC8-4369-A45D-020F0C6581E6}" type="pres">
      <dgm:prSet presAssocID="{9F24379D-D8D9-420A-B9D2-8AD0EEF18022}" presName="iconSpace" presStyleCnt="0"/>
      <dgm:spPr/>
    </dgm:pt>
    <dgm:pt modelId="{4F6960A1-90AA-4E5D-AAFF-3D9253AA391C}" type="pres">
      <dgm:prSet presAssocID="{9F24379D-D8D9-420A-B9D2-8AD0EEF18022}" presName="parTx" presStyleLbl="revTx" presStyleIdx="2" presStyleCnt="4">
        <dgm:presLayoutVars>
          <dgm:chMax val="0"/>
          <dgm:chPref val="0"/>
        </dgm:presLayoutVars>
      </dgm:prSet>
      <dgm:spPr/>
    </dgm:pt>
    <dgm:pt modelId="{743CA139-D0DA-4051-87B0-E0C46B1A55CB}" type="pres">
      <dgm:prSet presAssocID="{9F24379D-D8D9-420A-B9D2-8AD0EEF18022}" presName="txSpace" presStyleCnt="0"/>
      <dgm:spPr/>
    </dgm:pt>
    <dgm:pt modelId="{57056768-CBF6-4904-8C4B-60EA6E1D9EF5}" type="pres">
      <dgm:prSet presAssocID="{9F24379D-D8D9-420A-B9D2-8AD0EEF18022}" presName="desTx" presStyleLbl="revTx" presStyleIdx="3" presStyleCnt="4">
        <dgm:presLayoutVars/>
      </dgm:prSet>
      <dgm:spPr/>
    </dgm:pt>
  </dgm:ptLst>
  <dgm:cxnLst>
    <dgm:cxn modelId="{4B5A5803-FB52-4736-8080-3F1F9A96F757}" srcId="{4C098B68-3757-4EE1-874E-487EDA8A00F7}" destId="{B91D1A44-BA33-4679-9049-842D319569A9}" srcOrd="2" destOrd="0" parTransId="{AD95E7B9-DBF2-4D08-A005-D68B10DE6C3E}" sibTransId="{09AB3123-4F04-4850-9911-E4124D897940}"/>
    <dgm:cxn modelId="{8CB04107-3777-4694-B125-EAE6008C5D07}" type="presOf" srcId="{0B8B3858-B7A3-419E-B579-EF54829F39DB}" destId="{57056768-CBF6-4904-8C4B-60EA6E1D9EF5}" srcOrd="0" destOrd="6" presId="urn:microsoft.com/office/officeart/2018/5/layout/CenteredIconLabelDescriptionList"/>
    <dgm:cxn modelId="{C3148B0E-E174-4DD1-A03C-42E49EE34117}" type="presOf" srcId="{BA7C61D7-B580-4E72-B5AE-3A52F27A5D13}" destId="{57056768-CBF6-4904-8C4B-60EA6E1D9EF5}" srcOrd="0" destOrd="5" presId="urn:microsoft.com/office/officeart/2018/5/layout/CenteredIconLabelDescriptionList"/>
    <dgm:cxn modelId="{2B863418-6317-467A-9FEF-FC53D859B07D}" type="presOf" srcId="{983206EC-C795-4CDA-AF76-7BD3DB8B0251}" destId="{CB7105B4-1518-4AEB-B43A-2D5CF6107619}" srcOrd="0" destOrd="0" presId="urn:microsoft.com/office/officeart/2018/5/layout/CenteredIconLabelDescriptionList"/>
    <dgm:cxn modelId="{5BE5461E-B10A-406E-A3B5-7333C54E8D96}" type="presOf" srcId="{7B221AE0-662F-435D-8D11-18133DC2DABA}" destId="{57056768-CBF6-4904-8C4B-60EA6E1D9EF5}" srcOrd="0" destOrd="8" presId="urn:microsoft.com/office/officeart/2018/5/layout/CenteredIconLabelDescriptionList"/>
    <dgm:cxn modelId="{5B1C4421-1732-4D9C-AA59-34108026A831}" srcId="{E0BD8105-16C4-4EE1-8739-DAD89687EC5E}" destId="{1B7BD27C-E91F-4875-B0C4-97E511EE49CB}" srcOrd="1" destOrd="0" parTransId="{8176EA02-DA56-45E2-A52A-E44BAD10336C}" sibTransId="{E88D21CC-B6B3-4E6D-BCC6-814F5F9A1982}"/>
    <dgm:cxn modelId="{2FC8CC21-5B9E-4823-8EEC-D5B141617A55}" type="presOf" srcId="{DCC75069-BDC0-4F89-BCF7-C7186A4ABD8C}" destId="{57056768-CBF6-4904-8C4B-60EA6E1D9EF5}" srcOrd="0" destOrd="4" presId="urn:microsoft.com/office/officeart/2018/5/layout/CenteredIconLabelDescriptionList"/>
    <dgm:cxn modelId="{8AB65622-60BE-4673-A474-2B8FB8634275}" srcId="{4C098B68-3757-4EE1-874E-487EDA8A00F7}" destId="{904B62F2-21FB-4A8C-986A-A7662D6F5CA6}" srcOrd="1" destOrd="0" parTransId="{873F8C18-4E65-493C-BCDF-D5B0BEA668F4}" sibTransId="{54194E44-CA31-4148-9C88-307F59915E29}"/>
    <dgm:cxn modelId="{F1600A34-21EA-44B0-9665-EC171DD30519}" srcId="{4C098B68-3757-4EE1-874E-487EDA8A00F7}" destId="{B89406E8-EDB1-4D85-B171-5B5B596260C3}" srcOrd="0" destOrd="0" parTransId="{C0C763B1-1060-4C46-B096-9FEC7F62ED71}" sibTransId="{49766653-D811-4D60-B6EA-708F29EDCD0A}"/>
    <dgm:cxn modelId="{4D266439-3E4B-4470-BCCE-5177FDDE5BAF}" srcId="{E0BD8105-16C4-4EE1-8739-DAD89687EC5E}" destId="{1A2EC849-28C6-4103-9563-691571372208}" srcOrd="3" destOrd="0" parTransId="{176663B8-294A-4489-A74E-09C99AC787C7}" sibTransId="{16D4E026-403C-4E4A-B44C-95791C9362A7}"/>
    <dgm:cxn modelId="{E1AFD162-EE82-44F2-912B-2834BBEAC5E2}" srcId="{0B8B3858-B7A3-419E-B579-EF54829F39DB}" destId="{86EDE731-A36D-44DA-84B1-F1B2A0EA79F3}" srcOrd="0" destOrd="0" parTransId="{16E58CFA-6323-4957-A6F5-125E61498FC0}" sibTransId="{0859F458-C769-451A-8EAC-5C471501F1EF}"/>
    <dgm:cxn modelId="{D3CECA43-23D6-48C6-93C6-3A534975E9C2}" type="presOf" srcId="{E0BD8105-16C4-4EE1-8739-DAD89687EC5E}" destId="{812D6C01-60FC-4922-92C2-9BCCAA212EB9}" srcOrd="0" destOrd="0" presId="urn:microsoft.com/office/officeart/2018/5/layout/CenteredIconLabelDescriptionList"/>
    <dgm:cxn modelId="{9B803346-0810-4192-83F2-D6C53EC4510E}" type="presOf" srcId="{B89406E8-EDB1-4D85-B171-5B5B596260C3}" destId="{57056768-CBF6-4904-8C4B-60EA6E1D9EF5}" srcOrd="0" destOrd="1" presId="urn:microsoft.com/office/officeart/2018/5/layout/CenteredIconLabelDescriptionList"/>
    <dgm:cxn modelId="{C1EF7E6C-D64A-4D32-974F-C8DEB20DE6A3}" srcId="{9F24379D-D8D9-420A-B9D2-8AD0EEF18022}" destId="{0B8B3858-B7A3-419E-B579-EF54829F39DB}" srcOrd="1" destOrd="0" parTransId="{132F326C-8C75-4C44-9F04-794540AD4141}" sibTransId="{573066B3-F90B-4D76-9D3C-E5B1882C4D91}"/>
    <dgm:cxn modelId="{4F2B0750-65BF-4137-9F8D-51507A619127}" type="presOf" srcId="{C845CB4B-9511-4A1E-9C34-B41D639A20B3}" destId="{812D6C01-60FC-4922-92C2-9BCCAA212EB9}" srcOrd="0" destOrd="5" presId="urn:microsoft.com/office/officeart/2018/5/layout/CenteredIconLabelDescriptionList"/>
    <dgm:cxn modelId="{350BF371-46E0-4B8E-A000-26FD6BFE6730}" srcId="{9F24379D-D8D9-420A-B9D2-8AD0EEF18022}" destId="{4C098B68-3757-4EE1-874E-487EDA8A00F7}" srcOrd="0" destOrd="0" parTransId="{402BC62C-46F8-4DA2-923F-F5A9CE4631E6}" sibTransId="{93C0EDB3-2510-4636-A42F-7D2FB3C7A770}"/>
    <dgm:cxn modelId="{E232A658-6FFA-49D0-B615-560D9C188950}" srcId="{0B8B3858-B7A3-419E-B579-EF54829F39DB}" destId="{7B221AE0-662F-435D-8D11-18133DC2DABA}" srcOrd="1" destOrd="0" parTransId="{73584FCF-7ABF-4B3B-80CD-8A6533DB7006}" sibTransId="{B05188EB-6A54-4D9A-AD31-73DE242C912C}"/>
    <dgm:cxn modelId="{57ECCF59-3CFC-4DBB-A3A4-80C70965540D}" srcId="{4C098B68-3757-4EE1-874E-487EDA8A00F7}" destId="{BA7C61D7-B580-4E72-B5AE-3A52F27A5D13}" srcOrd="4" destOrd="0" parTransId="{B6C8B7C9-F906-4F8F-86F0-D6D3CDF82C6D}" sibTransId="{39D6D663-2AC8-4E55-9082-5B1BF346A654}"/>
    <dgm:cxn modelId="{3C13E187-DE1F-4EA5-AB5F-2AE63A52263E}" type="presOf" srcId="{904B62F2-21FB-4A8C-986A-A7662D6F5CA6}" destId="{57056768-CBF6-4904-8C4B-60EA6E1D9EF5}" srcOrd="0" destOrd="2" presId="urn:microsoft.com/office/officeart/2018/5/layout/CenteredIconLabelDescriptionList"/>
    <dgm:cxn modelId="{6D21D390-9463-47BC-9356-D7F906E10258}" srcId="{983206EC-C795-4CDA-AF76-7BD3DB8B0251}" destId="{9F24379D-D8D9-420A-B9D2-8AD0EEF18022}" srcOrd="1" destOrd="0" parTransId="{9510ED28-5455-4E00-BBAC-BADD823479B4}" sibTransId="{5C7F42AC-F2C5-4E5A-BC1A-D581DEDE6248}"/>
    <dgm:cxn modelId="{3AED2B93-ECA8-46A6-B9B9-B7B9D3AF3D14}" type="presOf" srcId="{EDA8554B-671C-4A27-B530-0992F4DC6864}" destId="{812D6C01-60FC-4922-92C2-9BCCAA212EB9}" srcOrd="0" destOrd="8" presId="urn:microsoft.com/office/officeart/2018/5/layout/CenteredIconLabelDescriptionList"/>
    <dgm:cxn modelId="{0D04C794-C3B3-4A27-A305-7F60E7D3CD3F}" type="presOf" srcId="{F579C853-9F4C-468B-A870-3D94DF660154}" destId="{812D6C01-60FC-4922-92C2-9BCCAA212EB9}" srcOrd="0" destOrd="3" presId="urn:microsoft.com/office/officeart/2018/5/layout/CenteredIconLabelDescriptionList"/>
    <dgm:cxn modelId="{74155797-B323-4EF6-A7D3-5E661F1DDCC6}" type="presOf" srcId="{56700B57-A47E-45CB-B150-AFBBA276EBE2}" destId="{812D6C01-60FC-4922-92C2-9BCCAA212EB9}" srcOrd="0" destOrd="7" presId="urn:microsoft.com/office/officeart/2018/5/layout/CenteredIconLabelDescriptionList"/>
    <dgm:cxn modelId="{FA00E1A0-1EC9-48F0-9342-B8265FBC1157}" srcId="{C845CB4B-9511-4A1E-9C34-B41D639A20B3}" destId="{B8AF6623-9617-427A-9BB2-A6CEF50106F2}" srcOrd="0" destOrd="0" parTransId="{A2A73DB3-A07B-4F36-8B2D-CEFB53EFEEC9}" sibTransId="{29C030F0-CAA5-4240-B327-53AFBFEE999B}"/>
    <dgm:cxn modelId="{5ED543A1-F626-4654-A67B-3C40247A1597}" srcId="{60E30B18-D778-4E2D-99B4-60EA86478D64}" destId="{E0BD8105-16C4-4EE1-8739-DAD89687EC5E}" srcOrd="0" destOrd="0" parTransId="{1DD2AE73-AF3C-4D87-B763-365A03718C9C}" sibTransId="{21238157-B6FB-46DB-A82B-A6DDD0E4B9A4}"/>
    <dgm:cxn modelId="{B2763EA8-AA0F-4484-977B-A92B34EED999}" type="presOf" srcId="{1A2EC849-28C6-4103-9563-691571372208}" destId="{812D6C01-60FC-4922-92C2-9BCCAA212EB9}" srcOrd="0" destOrd="4" presId="urn:microsoft.com/office/officeart/2018/5/layout/CenteredIconLabelDescriptionList"/>
    <dgm:cxn modelId="{2A8714AD-E255-4382-9B66-823D9D92CB8C}" srcId="{E0BD8105-16C4-4EE1-8739-DAD89687EC5E}" destId="{F579C853-9F4C-468B-A870-3D94DF660154}" srcOrd="2" destOrd="0" parTransId="{64EB1478-EE70-400D-BF8C-CF1DED2914C8}" sibTransId="{414D6E89-0664-405F-A31C-62569DA40817}"/>
    <dgm:cxn modelId="{4F9F0DAE-1D58-4A4B-9074-0B14B3C3F2D5}" srcId="{C845CB4B-9511-4A1E-9C34-B41D639A20B3}" destId="{56700B57-A47E-45CB-B150-AFBBA276EBE2}" srcOrd="1" destOrd="0" parTransId="{6170AC20-0D23-4632-89C1-7628F84A418B}" sibTransId="{DDA48F90-7786-4A19-9234-330D5AFDE1D0}"/>
    <dgm:cxn modelId="{F9D6DDB3-D4CA-49C7-9FE6-1AB36983A247}" type="presOf" srcId="{4C098B68-3757-4EE1-874E-487EDA8A00F7}" destId="{57056768-CBF6-4904-8C4B-60EA6E1D9EF5}" srcOrd="0" destOrd="0" presId="urn:microsoft.com/office/officeart/2018/5/layout/CenteredIconLabelDescriptionList"/>
    <dgm:cxn modelId="{D7433EB4-E825-4425-8426-3FB6813225B9}" srcId="{E0BD8105-16C4-4EE1-8739-DAD89687EC5E}" destId="{DC4C5FFF-01A0-41D4-85A2-8621295DCFE3}" srcOrd="0" destOrd="0" parTransId="{7584FF19-382A-4DCB-A98D-2B07CD0C3D86}" sibTransId="{42211218-02BF-482F-8E5E-3D29003CB9FF}"/>
    <dgm:cxn modelId="{EFEC10B5-5DA8-468F-B7E1-425D0788E65F}" type="presOf" srcId="{79F5BF65-BBFA-41DA-ABF2-BE01E0C64260}" destId="{57056768-CBF6-4904-8C4B-60EA6E1D9EF5}" srcOrd="0" destOrd="9" presId="urn:microsoft.com/office/officeart/2018/5/layout/CenteredIconLabelDescriptionList"/>
    <dgm:cxn modelId="{8E6CC3C3-F200-4419-9088-5657A18950BD}" srcId="{983206EC-C795-4CDA-AF76-7BD3DB8B0251}" destId="{60E30B18-D778-4E2D-99B4-60EA86478D64}" srcOrd="0" destOrd="0" parTransId="{36C816C3-8D03-4A94-A297-B67B618A8035}" sibTransId="{DA939F38-3CD2-4025-9BF1-E72A8AB4FA8C}"/>
    <dgm:cxn modelId="{F1963DD3-1CF8-4391-867F-51648291869A}" type="presOf" srcId="{EB37AAD6-6554-4232-B070-61866BA7D40F}" destId="{812D6C01-60FC-4922-92C2-9BCCAA212EB9}" srcOrd="0" destOrd="9" presId="urn:microsoft.com/office/officeart/2018/5/layout/CenteredIconLabelDescriptionList"/>
    <dgm:cxn modelId="{A49711D5-91B0-4381-897D-1309EA9958F8}" type="presOf" srcId="{DC4C5FFF-01A0-41D4-85A2-8621295DCFE3}" destId="{812D6C01-60FC-4922-92C2-9BCCAA212EB9}" srcOrd="0" destOrd="1" presId="urn:microsoft.com/office/officeart/2018/5/layout/CenteredIconLabelDescriptionList"/>
    <dgm:cxn modelId="{A89972D5-91B5-427F-B30C-A43BA4863BD1}" srcId="{60E30B18-D778-4E2D-99B4-60EA86478D64}" destId="{C845CB4B-9511-4A1E-9C34-B41D639A20B3}" srcOrd="1" destOrd="0" parTransId="{F02B0E7A-483E-45A8-8A9F-A776B0FC83CF}" sibTransId="{F6814DCB-351A-4CE5-83AA-5F01D91DBAAC}"/>
    <dgm:cxn modelId="{F43D16D9-D6D5-4170-B06F-DDAE4BF1AC2E}" srcId="{0B8B3858-B7A3-419E-B579-EF54829F39DB}" destId="{79F5BF65-BBFA-41DA-ABF2-BE01E0C64260}" srcOrd="2" destOrd="0" parTransId="{2B6849E0-7180-4714-98E5-36EDE84EB0E6}" sibTransId="{32691BCB-A698-4589-AF52-9B4D681AB21E}"/>
    <dgm:cxn modelId="{B3BC69D9-1A2F-407F-A3A4-D2C6101FED6F}" type="presOf" srcId="{9F24379D-D8D9-420A-B9D2-8AD0EEF18022}" destId="{4F6960A1-90AA-4E5D-AAFF-3D9253AA391C}" srcOrd="0" destOrd="0" presId="urn:microsoft.com/office/officeart/2018/5/layout/CenteredIconLabelDescriptionList"/>
    <dgm:cxn modelId="{E3F3C5D9-8211-48F2-9BD2-5620C2CC91EA}" srcId="{C845CB4B-9511-4A1E-9C34-B41D639A20B3}" destId="{EDA8554B-671C-4A27-B530-0992F4DC6864}" srcOrd="2" destOrd="0" parTransId="{E4B35F09-9AFA-4B52-A042-AF6CC0622ECE}" sibTransId="{FD192882-422F-4A3E-9448-882C7184655E}"/>
    <dgm:cxn modelId="{06472EDD-3BC3-4D98-AC8B-EB9B841A8E9C}" type="presOf" srcId="{86EDE731-A36D-44DA-84B1-F1B2A0EA79F3}" destId="{57056768-CBF6-4904-8C4B-60EA6E1D9EF5}" srcOrd="0" destOrd="7" presId="urn:microsoft.com/office/officeart/2018/5/layout/CenteredIconLabelDescriptionList"/>
    <dgm:cxn modelId="{8B59F6E2-EB1F-4BA0-B1AB-BFCCCC92B102}" srcId="{4C098B68-3757-4EE1-874E-487EDA8A00F7}" destId="{DCC75069-BDC0-4F89-BCF7-C7186A4ABD8C}" srcOrd="3" destOrd="0" parTransId="{60C3DFC5-A6F4-4AEF-8560-9E37C066CC86}" sibTransId="{6867E96B-C57D-4AC4-943D-2D5E0728412E}"/>
    <dgm:cxn modelId="{421F2AE7-E48C-4999-BA93-F2ECA7A11759}" type="presOf" srcId="{B91D1A44-BA33-4679-9049-842D319569A9}" destId="{57056768-CBF6-4904-8C4B-60EA6E1D9EF5}" srcOrd="0" destOrd="3" presId="urn:microsoft.com/office/officeart/2018/5/layout/CenteredIconLabelDescriptionList"/>
    <dgm:cxn modelId="{678EC0EA-C303-4B6C-B4A3-21608FEDF80F}" srcId="{C845CB4B-9511-4A1E-9C34-B41D639A20B3}" destId="{EB37AAD6-6554-4232-B070-61866BA7D40F}" srcOrd="3" destOrd="0" parTransId="{08D6953D-1985-4844-9794-DA394F8391D2}" sibTransId="{D46CCEC9-BD7F-4C4C-ABB9-75846F43CD9A}"/>
    <dgm:cxn modelId="{0BED58EC-8913-4030-8B03-F50A13BBF38E}" type="presOf" srcId="{1B7BD27C-E91F-4875-B0C4-97E511EE49CB}" destId="{812D6C01-60FC-4922-92C2-9BCCAA212EB9}" srcOrd="0" destOrd="2" presId="urn:microsoft.com/office/officeart/2018/5/layout/CenteredIconLabelDescriptionList"/>
    <dgm:cxn modelId="{DB7DC6F7-F5B1-436C-8718-B470E0C9195F}" type="presOf" srcId="{B8AF6623-9617-427A-9BB2-A6CEF50106F2}" destId="{812D6C01-60FC-4922-92C2-9BCCAA212EB9}" srcOrd="0" destOrd="6" presId="urn:microsoft.com/office/officeart/2018/5/layout/CenteredIconLabelDescriptionList"/>
    <dgm:cxn modelId="{5F6C82F9-3599-488C-AB6A-EE77C8206FE8}" type="presOf" srcId="{60E30B18-D778-4E2D-99B4-60EA86478D64}" destId="{7C444171-6611-437E-9564-72C380686FA8}" srcOrd="0" destOrd="0" presId="urn:microsoft.com/office/officeart/2018/5/layout/CenteredIconLabelDescriptionList"/>
    <dgm:cxn modelId="{566D90C6-7A3E-4E3B-AFB2-76A30BC2E8E9}" type="presParOf" srcId="{CB7105B4-1518-4AEB-B43A-2D5CF6107619}" destId="{FCC09ABE-1ED1-45C1-BB69-00105AC1CD38}" srcOrd="0" destOrd="0" presId="urn:microsoft.com/office/officeart/2018/5/layout/CenteredIconLabelDescriptionList"/>
    <dgm:cxn modelId="{130F7892-63AA-4333-9B4A-2F2FC321818E}" type="presParOf" srcId="{FCC09ABE-1ED1-45C1-BB69-00105AC1CD38}" destId="{86C013B9-FDA4-4EF4-9DC7-BF076F5C905A}" srcOrd="0" destOrd="0" presId="urn:microsoft.com/office/officeart/2018/5/layout/CenteredIconLabelDescriptionList"/>
    <dgm:cxn modelId="{1064BC5E-9456-4849-A617-429F67907E63}" type="presParOf" srcId="{FCC09ABE-1ED1-45C1-BB69-00105AC1CD38}" destId="{63D6E142-9994-40B3-823A-5EA1D9E68E1E}" srcOrd="1" destOrd="0" presId="urn:microsoft.com/office/officeart/2018/5/layout/CenteredIconLabelDescriptionList"/>
    <dgm:cxn modelId="{F68E8B5C-ADAF-4643-AFF8-7526F5B05757}" type="presParOf" srcId="{FCC09ABE-1ED1-45C1-BB69-00105AC1CD38}" destId="{7C444171-6611-437E-9564-72C380686FA8}" srcOrd="2" destOrd="0" presId="urn:microsoft.com/office/officeart/2018/5/layout/CenteredIconLabelDescriptionList"/>
    <dgm:cxn modelId="{1E790277-DBA9-4A8F-A2A7-32D7F8E84C33}" type="presParOf" srcId="{FCC09ABE-1ED1-45C1-BB69-00105AC1CD38}" destId="{C6F83296-3A1D-4D5D-87C6-6A92B0BFBA55}" srcOrd="3" destOrd="0" presId="urn:microsoft.com/office/officeart/2018/5/layout/CenteredIconLabelDescriptionList"/>
    <dgm:cxn modelId="{52E5CDE2-7456-4F29-A0DC-91362839C3B5}" type="presParOf" srcId="{FCC09ABE-1ED1-45C1-BB69-00105AC1CD38}" destId="{812D6C01-60FC-4922-92C2-9BCCAA212EB9}" srcOrd="4" destOrd="0" presId="urn:microsoft.com/office/officeart/2018/5/layout/CenteredIconLabelDescriptionList"/>
    <dgm:cxn modelId="{9B82CBD3-E747-4FBC-9EC2-1466EB15B945}" type="presParOf" srcId="{CB7105B4-1518-4AEB-B43A-2D5CF6107619}" destId="{589E073A-C7FF-4D5C-BEE7-DCFD861A44CD}" srcOrd="1" destOrd="0" presId="urn:microsoft.com/office/officeart/2018/5/layout/CenteredIconLabelDescriptionList"/>
    <dgm:cxn modelId="{20FAFBDD-A5E3-4CC9-910D-93BA22DABB01}" type="presParOf" srcId="{CB7105B4-1518-4AEB-B43A-2D5CF6107619}" destId="{F782C66D-37D0-4DF1-ADA9-77CD8900F0C4}" srcOrd="2" destOrd="0" presId="urn:microsoft.com/office/officeart/2018/5/layout/CenteredIconLabelDescriptionList"/>
    <dgm:cxn modelId="{7B2AC953-8CDB-4028-AD5F-35CCD36E4CFF}" type="presParOf" srcId="{F782C66D-37D0-4DF1-ADA9-77CD8900F0C4}" destId="{586E02B8-D55B-4F05-9BC5-347D44E937C8}" srcOrd="0" destOrd="0" presId="urn:microsoft.com/office/officeart/2018/5/layout/CenteredIconLabelDescriptionList"/>
    <dgm:cxn modelId="{81F8CD1D-946E-4EC5-8AAE-F3793FE43061}" type="presParOf" srcId="{F782C66D-37D0-4DF1-ADA9-77CD8900F0C4}" destId="{04C48CC5-1DC8-4369-A45D-020F0C6581E6}" srcOrd="1" destOrd="0" presId="urn:microsoft.com/office/officeart/2018/5/layout/CenteredIconLabelDescriptionList"/>
    <dgm:cxn modelId="{56798926-2BD5-4B44-8C1C-BEF460CE4524}" type="presParOf" srcId="{F782C66D-37D0-4DF1-ADA9-77CD8900F0C4}" destId="{4F6960A1-90AA-4E5D-AAFF-3D9253AA391C}" srcOrd="2" destOrd="0" presId="urn:microsoft.com/office/officeart/2018/5/layout/CenteredIconLabelDescriptionList"/>
    <dgm:cxn modelId="{0B119CE9-A8FF-4CB3-9004-72A0CFD8FF56}" type="presParOf" srcId="{F782C66D-37D0-4DF1-ADA9-77CD8900F0C4}" destId="{743CA139-D0DA-4051-87B0-E0C46B1A55CB}" srcOrd="3" destOrd="0" presId="urn:microsoft.com/office/officeart/2018/5/layout/CenteredIconLabelDescriptionList"/>
    <dgm:cxn modelId="{DFFE5E77-ACE5-4EAC-835F-2109D6FF038B}" type="presParOf" srcId="{F782C66D-37D0-4DF1-ADA9-77CD8900F0C4}" destId="{57056768-CBF6-4904-8C4B-60EA6E1D9EF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4905BF-27A7-4716-BD12-076BA3CD07B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51C43BCC-F05D-4310-8289-E685D8783F00}">
      <dgm:prSet phldrT="[Texte]"/>
      <dgm:spPr/>
      <dgm:t>
        <a:bodyPr/>
        <a:lstStyle/>
        <a:p>
          <a:r>
            <a:rPr lang="en-US" b="0" strike="noStrike" spc="-1">
              <a:solidFill>
                <a:srgbClr val="FF6168"/>
              </a:solidFill>
              <a:latin typeface="Arial"/>
            </a:rPr>
            <a:t>SIEM</a:t>
          </a:r>
          <a:endParaRPr lang="fr-FR"/>
        </a:p>
      </dgm:t>
    </dgm:pt>
    <dgm:pt modelId="{B25209A2-547A-42DB-B9F6-AE55C5F98C50}" type="parTrans" cxnId="{A1FE3DC4-490E-4EC7-8B49-D1B19E070E8A}">
      <dgm:prSet/>
      <dgm:spPr/>
      <dgm:t>
        <a:bodyPr/>
        <a:lstStyle/>
        <a:p>
          <a:endParaRPr lang="fr-FR"/>
        </a:p>
      </dgm:t>
    </dgm:pt>
    <dgm:pt modelId="{1A5A2023-2A24-40AC-96B1-0A6CB13418A3}" type="sibTrans" cxnId="{A1FE3DC4-490E-4EC7-8B49-D1B19E070E8A}">
      <dgm:prSet/>
      <dgm:spPr/>
      <dgm:t>
        <a:bodyPr/>
        <a:lstStyle/>
        <a:p>
          <a:endParaRPr lang="fr-FR"/>
        </a:p>
      </dgm:t>
    </dgm:pt>
    <dgm:pt modelId="{F5BCF6E5-FEA2-4527-84D4-A82AC16E6FE5}">
      <dgm:prSet phldrT="[Texte]"/>
      <dgm:spPr/>
      <dgm:t>
        <a:bodyPr/>
        <a:lstStyle/>
        <a:p>
          <a:pPr>
            <a:buFont typeface="Wingdings" panose="05000000000000000000" pitchFamily="2" charset="2"/>
            <a:buChar char="§"/>
          </a:pPr>
          <a:r>
            <a:rPr lang="fr-FR"/>
            <a:t>Centralisation de logs</a:t>
          </a:r>
        </a:p>
      </dgm:t>
    </dgm:pt>
    <dgm:pt modelId="{72736016-94AE-4960-9686-A6D16C59921E}" type="parTrans" cxnId="{0B233DC1-A94B-4303-8317-1DA14FC8765E}">
      <dgm:prSet/>
      <dgm:spPr/>
      <dgm:t>
        <a:bodyPr/>
        <a:lstStyle/>
        <a:p>
          <a:endParaRPr lang="fr-FR"/>
        </a:p>
      </dgm:t>
    </dgm:pt>
    <dgm:pt modelId="{86B57EF3-595B-45ED-BC9F-32D93C5D54B6}" type="sibTrans" cxnId="{0B233DC1-A94B-4303-8317-1DA14FC8765E}">
      <dgm:prSet/>
      <dgm:spPr/>
      <dgm:t>
        <a:bodyPr/>
        <a:lstStyle/>
        <a:p>
          <a:endParaRPr lang="fr-FR"/>
        </a:p>
      </dgm:t>
    </dgm:pt>
    <dgm:pt modelId="{6E44E66E-96A5-4C9D-91B4-5B54333C05B8}">
      <dgm:prSet phldrT="[Texte]"/>
      <dgm:spPr/>
      <dgm:t>
        <a:bodyPr/>
        <a:lstStyle/>
        <a:p>
          <a:r>
            <a:rPr lang="en-US" b="0" strike="noStrike" spc="-1">
              <a:solidFill>
                <a:srgbClr val="FF6168"/>
              </a:solidFill>
              <a:latin typeface="Arial"/>
            </a:rPr>
            <a:t>XDR : </a:t>
          </a:r>
          <a:r>
            <a:rPr lang="en-US" b="0" strike="noStrike" spc="-1" err="1">
              <a:solidFill>
                <a:srgbClr val="FF6168"/>
              </a:solidFill>
              <a:latin typeface="Arial"/>
            </a:rPr>
            <a:t>Détection</a:t>
          </a:r>
          <a:r>
            <a:rPr lang="en-US" b="0" strike="noStrike" spc="-1">
              <a:solidFill>
                <a:srgbClr val="FF6168"/>
              </a:solidFill>
              <a:latin typeface="Arial"/>
            </a:rPr>
            <a:t> et </a:t>
          </a:r>
          <a:r>
            <a:rPr lang="en-US" b="0" strike="noStrike" spc="-1" err="1">
              <a:solidFill>
                <a:srgbClr val="FF6168"/>
              </a:solidFill>
              <a:latin typeface="Arial"/>
            </a:rPr>
            <a:t>Réponse</a:t>
          </a:r>
          <a:endParaRPr lang="fr-FR"/>
        </a:p>
      </dgm:t>
    </dgm:pt>
    <dgm:pt modelId="{268CD186-3853-4570-A101-90887E72D489}" type="parTrans" cxnId="{89E50911-94C7-4B37-914C-50CF30033698}">
      <dgm:prSet/>
      <dgm:spPr/>
      <dgm:t>
        <a:bodyPr/>
        <a:lstStyle/>
        <a:p>
          <a:endParaRPr lang="fr-FR"/>
        </a:p>
      </dgm:t>
    </dgm:pt>
    <dgm:pt modelId="{0B79B1CA-E951-42DC-9D15-147011156069}" type="sibTrans" cxnId="{89E50911-94C7-4B37-914C-50CF30033698}">
      <dgm:prSet/>
      <dgm:spPr/>
      <dgm:t>
        <a:bodyPr/>
        <a:lstStyle/>
        <a:p>
          <a:endParaRPr lang="fr-FR"/>
        </a:p>
      </dgm:t>
    </dgm:pt>
    <dgm:pt modelId="{8EF2D041-DBF6-45B3-9C7E-B670BC7DB1B1}">
      <dgm:prSet/>
      <dgm:spPr/>
      <dgm:t>
        <a:bodyPr/>
        <a:lstStyle/>
        <a:p>
          <a:pPr>
            <a:buFont typeface="Wingdings" panose="05000000000000000000" pitchFamily="2" charset="2"/>
            <a:buChar char="§"/>
          </a:pPr>
          <a:r>
            <a:rPr lang="fr-FR"/>
            <a:t>Détection de vulnérabilités</a:t>
          </a:r>
        </a:p>
      </dgm:t>
    </dgm:pt>
    <dgm:pt modelId="{9A0EB857-016F-4A1F-ABC7-479556BEAB4A}" type="parTrans" cxnId="{626F7122-5EDD-4B05-9D66-40A969C4694F}">
      <dgm:prSet/>
      <dgm:spPr/>
      <dgm:t>
        <a:bodyPr/>
        <a:lstStyle/>
        <a:p>
          <a:endParaRPr lang="fr-FR"/>
        </a:p>
      </dgm:t>
    </dgm:pt>
    <dgm:pt modelId="{A423F58B-842F-48CD-B1EA-D2896301BD6E}" type="sibTrans" cxnId="{626F7122-5EDD-4B05-9D66-40A969C4694F}">
      <dgm:prSet/>
      <dgm:spPr/>
      <dgm:t>
        <a:bodyPr/>
        <a:lstStyle/>
        <a:p>
          <a:endParaRPr lang="fr-FR"/>
        </a:p>
      </dgm:t>
    </dgm:pt>
    <dgm:pt modelId="{B92556EC-59D6-4CB7-BF8A-8B75A67BA9C3}">
      <dgm:prSet/>
      <dgm:spPr/>
      <dgm:t>
        <a:bodyPr/>
        <a:lstStyle/>
        <a:p>
          <a:pPr>
            <a:buFont typeface="Wingdings" panose="05000000000000000000" pitchFamily="2" charset="2"/>
            <a:buChar char="§"/>
          </a:pPr>
          <a:r>
            <a:rPr lang="fr-FR"/>
            <a:t>SCA (Security Configuration Assessment) :</a:t>
          </a:r>
        </a:p>
      </dgm:t>
    </dgm:pt>
    <dgm:pt modelId="{8E79A5BA-5BFB-4ED9-9D61-C95B7B98660B}" type="parTrans" cxnId="{83F0639B-0C66-4FB3-B8EE-896449A4BEEB}">
      <dgm:prSet/>
      <dgm:spPr/>
      <dgm:t>
        <a:bodyPr/>
        <a:lstStyle/>
        <a:p>
          <a:endParaRPr lang="fr-FR"/>
        </a:p>
      </dgm:t>
    </dgm:pt>
    <dgm:pt modelId="{D2BB2A71-F06B-4B0B-87F5-B9D93D6E3810}" type="sibTrans" cxnId="{83F0639B-0C66-4FB3-B8EE-896449A4BEEB}">
      <dgm:prSet/>
      <dgm:spPr/>
      <dgm:t>
        <a:bodyPr/>
        <a:lstStyle/>
        <a:p>
          <a:endParaRPr lang="fr-FR"/>
        </a:p>
      </dgm:t>
    </dgm:pt>
    <dgm:pt modelId="{0463F2D6-F7F8-4C7B-A5C5-0B6CDD10EACB}">
      <dgm:prSet/>
      <dgm:spPr/>
      <dgm:t>
        <a:bodyPr/>
        <a:lstStyle/>
        <a:p>
          <a:pPr>
            <a:buFont typeface="Wingdings" panose="05000000000000000000" pitchFamily="2" charset="2"/>
            <a:buChar char="§"/>
          </a:pPr>
          <a:r>
            <a:rPr lang="fr-FR"/>
            <a:t>Vérifier les frameworks tels RGPD, TSC SOC2, PCI DSS, NIST 800-53, et HIPAA</a:t>
          </a:r>
        </a:p>
      </dgm:t>
    </dgm:pt>
    <dgm:pt modelId="{B4A874B5-2C21-4D5F-9108-99371C4F7286}" type="parTrans" cxnId="{96EC4991-E2E1-4F3D-8C30-1DFAE2F28721}">
      <dgm:prSet/>
      <dgm:spPr/>
      <dgm:t>
        <a:bodyPr/>
        <a:lstStyle/>
        <a:p>
          <a:endParaRPr lang="fr-FR"/>
        </a:p>
      </dgm:t>
    </dgm:pt>
    <dgm:pt modelId="{C0E51DA1-DB4B-4495-8B2C-DCB590E44B14}" type="sibTrans" cxnId="{96EC4991-E2E1-4F3D-8C30-1DFAE2F28721}">
      <dgm:prSet/>
      <dgm:spPr/>
      <dgm:t>
        <a:bodyPr/>
        <a:lstStyle/>
        <a:p>
          <a:endParaRPr lang="fr-FR"/>
        </a:p>
      </dgm:t>
    </dgm:pt>
    <dgm:pt modelId="{CF95EAF7-9690-4561-B1F2-5A8A43741383}">
      <dgm:prSet/>
      <dgm:spPr/>
      <dgm:t>
        <a:bodyPr/>
        <a:lstStyle/>
        <a:p>
          <a:pPr>
            <a:buFont typeface="Wingdings" panose="05000000000000000000" pitchFamily="2" charset="2"/>
            <a:buChar char="§"/>
          </a:pPr>
          <a:r>
            <a:rPr lang="fr-FR"/>
            <a:t>Alertes et notifications par mail</a:t>
          </a:r>
        </a:p>
      </dgm:t>
    </dgm:pt>
    <dgm:pt modelId="{5E341DCE-2B0B-49AD-8B00-CB5206B808C3}" type="parTrans" cxnId="{2BB71CB2-23F7-4218-B991-7DEC49AFD93B}">
      <dgm:prSet/>
      <dgm:spPr/>
      <dgm:t>
        <a:bodyPr/>
        <a:lstStyle/>
        <a:p>
          <a:endParaRPr lang="fr-FR"/>
        </a:p>
      </dgm:t>
    </dgm:pt>
    <dgm:pt modelId="{3BE63FEE-3ADA-47EE-964B-70D018EC7662}" type="sibTrans" cxnId="{2BB71CB2-23F7-4218-B991-7DEC49AFD93B}">
      <dgm:prSet/>
      <dgm:spPr/>
      <dgm:t>
        <a:bodyPr/>
        <a:lstStyle/>
        <a:p>
          <a:endParaRPr lang="fr-FR"/>
        </a:p>
      </dgm:t>
    </dgm:pt>
    <dgm:pt modelId="{B029283B-9B0C-4C35-9A90-404420D2E4C7}">
      <dgm:prSet/>
      <dgm:spPr/>
      <dgm:t>
        <a:bodyPr/>
        <a:lstStyle/>
        <a:p>
          <a:pPr>
            <a:buFont typeface="Wingdings" panose="05000000000000000000" pitchFamily="2" charset="2"/>
            <a:buChar char="§"/>
          </a:pPr>
          <a:r>
            <a:rPr lang="fr-FR"/>
            <a:t>Dashbord : Les remontées, personnalisations</a:t>
          </a:r>
        </a:p>
      </dgm:t>
    </dgm:pt>
    <dgm:pt modelId="{DECF60B3-091C-41A2-BB97-212A9145310C}" type="parTrans" cxnId="{51B1EE18-2DEC-4CF7-93A9-C97B88ED7EFD}">
      <dgm:prSet/>
      <dgm:spPr/>
      <dgm:t>
        <a:bodyPr/>
        <a:lstStyle/>
        <a:p>
          <a:endParaRPr lang="fr-FR"/>
        </a:p>
      </dgm:t>
    </dgm:pt>
    <dgm:pt modelId="{D2BAC0E9-F677-4BAF-8C38-AE7099139CA4}" type="sibTrans" cxnId="{51B1EE18-2DEC-4CF7-93A9-C97B88ED7EFD}">
      <dgm:prSet/>
      <dgm:spPr/>
      <dgm:t>
        <a:bodyPr/>
        <a:lstStyle/>
        <a:p>
          <a:endParaRPr lang="fr-FR"/>
        </a:p>
      </dgm:t>
    </dgm:pt>
    <dgm:pt modelId="{7BAE758D-DA45-45C3-99DA-F244F4075DCF}">
      <dgm:prSet phldrT="[Texte]"/>
      <dgm:spPr/>
      <dgm:t>
        <a:bodyPr/>
        <a:lstStyle/>
        <a:p>
          <a:pPr>
            <a:buFont typeface="Wingdings" panose="05000000000000000000" pitchFamily="2" charset="2"/>
            <a:buChar char="§"/>
          </a:pPr>
          <a:r>
            <a:rPr lang="fr-FR" err="1"/>
            <a:t>Threat</a:t>
          </a:r>
          <a:r>
            <a:rPr lang="fr-FR"/>
            <a:t> </a:t>
          </a:r>
          <a:r>
            <a:rPr lang="fr-FR" err="1"/>
            <a:t>hunting</a:t>
          </a:r>
          <a:r>
            <a:rPr lang="fr-FR"/>
            <a:t> :</a:t>
          </a:r>
        </a:p>
      </dgm:t>
    </dgm:pt>
    <dgm:pt modelId="{443DD484-1491-4302-9BA1-CB4A4886545B}" type="parTrans" cxnId="{E7D0C820-6ED2-4766-9145-438969C9D06C}">
      <dgm:prSet/>
      <dgm:spPr/>
      <dgm:t>
        <a:bodyPr/>
        <a:lstStyle/>
        <a:p>
          <a:endParaRPr lang="fr-FR"/>
        </a:p>
      </dgm:t>
    </dgm:pt>
    <dgm:pt modelId="{910BBEB8-5333-425B-8568-B076AEB47C6E}" type="sibTrans" cxnId="{E7D0C820-6ED2-4766-9145-438969C9D06C}">
      <dgm:prSet/>
      <dgm:spPr/>
      <dgm:t>
        <a:bodyPr/>
        <a:lstStyle/>
        <a:p>
          <a:endParaRPr lang="fr-FR"/>
        </a:p>
      </dgm:t>
    </dgm:pt>
    <dgm:pt modelId="{919C701A-2FD2-42D4-954B-B9D0AF03F747}">
      <dgm:prSet/>
      <dgm:spPr/>
      <dgm:t>
        <a:bodyPr/>
        <a:lstStyle/>
        <a:p>
          <a:pPr>
            <a:buFont typeface="Wingdings" panose="05000000000000000000" pitchFamily="2" charset="2"/>
            <a:buChar char="§"/>
          </a:pPr>
          <a:r>
            <a:rPr lang="fr-FR"/>
            <a:t>Behavioral </a:t>
          </a:r>
          <a:r>
            <a:rPr lang="fr-FR" err="1"/>
            <a:t>analysis</a:t>
          </a:r>
          <a:r>
            <a:rPr lang="fr-FR"/>
            <a:t> :</a:t>
          </a:r>
        </a:p>
      </dgm:t>
    </dgm:pt>
    <dgm:pt modelId="{19D54BCF-E11A-43DC-A077-9C28097D5C8D}" type="parTrans" cxnId="{753E09D4-DD5B-4304-ADE1-5F07B48B742E}">
      <dgm:prSet/>
      <dgm:spPr/>
      <dgm:t>
        <a:bodyPr/>
        <a:lstStyle/>
        <a:p>
          <a:endParaRPr lang="fr-FR"/>
        </a:p>
      </dgm:t>
    </dgm:pt>
    <dgm:pt modelId="{1ABD38B2-82F6-45C6-806D-4F2E57224D94}" type="sibTrans" cxnId="{753E09D4-DD5B-4304-ADE1-5F07B48B742E}">
      <dgm:prSet/>
      <dgm:spPr/>
      <dgm:t>
        <a:bodyPr/>
        <a:lstStyle/>
        <a:p>
          <a:endParaRPr lang="fr-FR"/>
        </a:p>
      </dgm:t>
    </dgm:pt>
    <dgm:pt modelId="{49509BE9-50F7-44F5-B5D1-52CE38E33A9B}">
      <dgm:prSet/>
      <dgm:spPr/>
      <dgm:t>
        <a:bodyPr/>
        <a:lstStyle/>
        <a:p>
          <a:pPr>
            <a:buFont typeface="Wingdings" panose="05000000000000000000" pitchFamily="2" charset="2"/>
            <a:buChar char="§"/>
          </a:pPr>
          <a:r>
            <a:rPr lang="fr-FR"/>
            <a:t>Automated response : suggestions</a:t>
          </a:r>
        </a:p>
      </dgm:t>
    </dgm:pt>
    <dgm:pt modelId="{5A450EA1-0056-446D-AC3E-23354B725B7C}" type="parTrans" cxnId="{77F5F16C-BBA4-4670-BBDC-18CF6FB165A8}">
      <dgm:prSet/>
      <dgm:spPr/>
      <dgm:t>
        <a:bodyPr/>
        <a:lstStyle/>
        <a:p>
          <a:endParaRPr lang="fr-FR"/>
        </a:p>
      </dgm:t>
    </dgm:pt>
    <dgm:pt modelId="{3EC7594B-AB3C-4F59-8EA5-97A334D82635}" type="sibTrans" cxnId="{77F5F16C-BBA4-4670-BBDC-18CF6FB165A8}">
      <dgm:prSet/>
      <dgm:spPr/>
      <dgm:t>
        <a:bodyPr/>
        <a:lstStyle/>
        <a:p>
          <a:endParaRPr lang="fr-FR"/>
        </a:p>
      </dgm:t>
    </dgm:pt>
    <dgm:pt modelId="{8948546C-8B4D-462E-8E20-AA5C363E8AE6}">
      <dgm:prSet/>
      <dgm:spPr/>
      <dgm:t>
        <a:bodyPr/>
        <a:lstStyle/>
        <a:p>
          <a:pPr>
            <a:buFont typeface="Wingdings" panose="05000000000000000000" pitchFamily="2" charset="2"/>
            <a:buChar char="§"/>
          </a:pPr>
          <a:r>
            <a:rPr lang="fr-FR"/>
            <a:t>Cloud, container, kubernetes</a:t>
          </a:r>
        </a:p>
      </dgm:t>
    </dgm:pt>
    <dgm:pt modelId="{1854C07E-9E7C-42DE-8EBD-F5DE86C7A017}" type="parTrans" cxnId="{1674410D-7470-4310-B4EF-C39CF19F1DED}">
      <dgm:prSet/>
      <dgm:spPr/>
      <dgm:t>
        <a:bodyPr/>
        <a:lstStyle/>
        <a:p>
          <a:endParaRPr lang="fr-FR"/>
        </a:p>
      </dgm:t>
    </dgm:pt>
    <dgm:pt modelId="{EEA0518D-8758-4234-8F8C-F3D66258E34B}" type="sibTrans" cxnId="{1674410D-7470-4310-B4EF-C39CF19F1DED}">
      <dgm:prSet/>
      <dgm:spPr/>
      <dgm:t>
        <a:bodyPr/>
        <a:lstStyle/>
        <a:p>
          <a:endParaRPr lang="fr-FR"/>
        </a:p>
      </dgm:t>
    </dgm:pt>
    <dgm:pt modelId="{529CE4BB-A760-4550-8109-6CFF0603A455}">
      <dgm:prSet/>
      <dgm:spPr/>
      <dgm:t>
        <a:bodyPr/>
        <a:lstStyle/>
        <a:p>
          <a:pPr>
            <a:buFont typeface="Wingdings" panose="05000000000000000000" pitchFamily="2" charset="2"/>
            <a:buChar char="§"/>
          </a:pPr>
          <a:r>
            <a:rPr lang="en-US"/>
            <a:t>Threat intelligence :</a:t>
          </a:r>
          <a:endParaRPr lang="fr-FR"/>
        </a:p>
      </dgm:t>
    </dgm:pt>
    <dgm:pt modelId="{186F0E91-5490-43A2-BDDE-A0A9E3C7BC62}" type="parTrans" cxnId="{E84562B9-E708-43E2-88AD-F1DB318D3298}">
      <dgm:prSet/>
      <dgm:spPr/>
      <dgm:t>
        <a:bodyPr/>
        <a:lstStyle/>
        <a:p>
          <a:endParaRPr lang="fr-FR"/>
        </a:p>
      </dgm:t>
    </dgm:pt>
    <dgm:pt modelId="{2E54A9CC-EA61-42B8-A683-7B3268968EDF}" type="sibTrans" cxnId="{E84562B9-E708-43E2-88AD-F1DB318D3298}">
      <dgm:prSet/>
      <dgm:spPr/>
      <dgm:t>
        <a:bodyPr/>
        <a:lstStyle/>
        <a:p>
          <a:endParaRPr lang="fr-FR"/>
        </a:p>
      </dgm:t>
    </dgm:pt>
    <dgm:pt modelId="{8914D7A3-CA0C-4797-853D-6899AFFBF979}">
      <dgm:prSet phldrT="[Texte]"/>
      <dgm:spPr/>
      <dgm:t>
        <a:bodyPr/>
        <a:lstStyle/>
        <a:p>
          <a:pPr>
            <a:buFont typeface="Wingdings" panose="05000000000000000000" pitchFamily="2" charset="2"/>
            <a:buChar char="§"/>
          </a:pPr>
          <a:r>
            <a:rPr lang="fr-FR"/>
            <a:t>analyse focus détection et réponse aux événements qui se produiront </a:t>
          </a:r>
        </a:p>
      </dgm:t>
    </dgm:pt>
    <dgm:pt modelId="{ADD9BC97-8EA7-40D3-BB04-AE647A42C13C}" type="parTrans" cxnId="{682E2F46-B69C-4DC7-A0FF-04B9E903807C}">
      <dgm:prSet/>
      <dgm:spPr/>
      <dgm:t>
        <a:bodyPr/>
        <a:lstStyle/>
        <a:p>
          <a:endParaRPr lang="fr-FR"/>
        </a:p>
      </dgm:t>
    </dgm:pt>
    <dgm:pt modelId="{F82E6AD6-FD43-4D1E-A91B-04C0223BAE2C}" type="sibTrans" cxnId="{682E2F46-B69C-4DC7-A0FF-04B9E903807C}">
      <dgm:prSet/>
      <dgm:spPr/>
      <dgm:t>
        <a:bodyPr/>
        <a:lstStyle/>
        <a:p>
          <a:endParaRPr lang="fr-FR"/>
        </a:p>
      </dgm:t>
    </dgm:pt>
    <dgm:pt modelId="{72374018-7A08-4E65-8BB8-80E136C26473}">
      <dgm:prSet/>
      <dgm:spPr/>
      <dgm:t>
        <a:bodyPr/>
        <a:lstStyle/>
        <a:p>
          <a:pPr>
            <a:buFont typeface="Wingdings" panose="05000000000000000000" pitchFamily="2" charset="2"/>
            <a:buChar char="§"/>
          </a:pPr>
          <a:r>
            <a:rPr lang="fr-FR"/>
            <a:t>chasse aux comprtements non conforme ou suspicieux</a:t>
          </a:r>
        </a:p>
      </dgm:t>
    </dgm:pt>
    <dgm:pt modelId="{38854F76-A37D-419E-BEE1-191250B75A8B}" type="parTrans" cxnId="{47CEFB0A-F685-4C5A-B11A-1766C3F4D508}">
      <dgm:prSet/>
      <dgm:spPr/>
      <dgm:t>
        <a:bodyPr/>
        <a:lstStyle/>
        <a:p>
          <a:endParaRPr lang="fr-FR"/>
        </a:p>
      </dgm:t>
    </dgm:pt>
    <dgm:pt modelId="{0781B4B5-908E-4D07-B0D6-9A128BB49612}" type="sibTrans" cxnId="{47CEFB0A-F685-4C5A-B11A-1766C3F4D508}">
      <dgm:prSet/>
      <dgm:spPr/>
      <dgm:t>
        <a:bodyPr/>
        <a:lstStyle/>
        <a:p>
          <a:endParaRPr lang="fr-FR"/>
        </a:p>
      </dgm:t>
    </dgm:pt>
    <dgm:pt modelId="{338EA709-760E-4F34-AB10-3366D35886EA}">
      <dgm:prSet/>
      <dgm:spPr/>
      <dgm:t>
        <a:bodyPr/>
        <a:lstStyle/>
        <a:p>
          <a:pPr>
            <a:buFont typeface="Wingdings" panose="05000000000000000000" pitchFamily="2" charset="2"/>
            <a:buChar char="§"/>
          </a:pPr>
          <a:r>
            <a:rPr lang="en-US"/>
            <a:t>OSINT &amp; Open data</a:t>
          </a:r>
          <a:endParaRPr lang="fr-FR"/>
        </a:p>
      </dgm:t>
    </dgm:pt>
    <dgm:pt modelId="{A3C9E917-4304-48A3-97E9-B1A8C8FB0D21}" type="parTrans" cxnId="{F712FB01-333D-4823-BC26-B72C5B1BD868}">
      <dgm:prSet/>
      <dgm:spPr/>
      <dgm:t>
        <a:bodyPr/>
        <a:lstStyle/>
        <a:p>
          <a:endParaRPr lang="fr-FR"/>
        </a:p>
      </dgm:t>
    </dgm:pt>
    <dgm:pt modelId="{8AC19428-BDF6-4D91-A89A-A90A1C97A08C}" type="sibTrans" cxnId="{F712FB01-333D-4823-BC26-B72C5B1BD868}">
      <dgm:prSet/>
      <dgm:spPr/>
      <dgm:t>
        <a:bodyPr/>
        <a:lstStyle/>
        <a:p>
          <a:endParaRPr lang="fr-FR"/>
        </a:p>
      </dgm:t>
    </dgm:pt>
    <dgm:pt modelId="{3022BC08-7AE1-407B-BE75-AA6EB83FFDF9}">
      <dgm:prSet/>
      <dgm:spPr/>
      <dgm:t>
        <a:bodyPr/>
        <a:lstStyle/>
        <a:p>
          <a:pPr>
            <a:buFont typeface="Wingdings" panose="05000000000000000000" pitchFamily="2" charset="2"/>
            <a:buChar char="§"/>
          </a:pPr>
          <a:r>
            <a:rPr lang="fr-FR"/>
            <a:t>tester la conformité de la configuration des systèmes – Center Of Internet Security</a:t>
          </a:r>
        </a:p>
      </dgm:t>
    </dgm:pt>
    <dgm:pt modelId="{EE824D2E-B58E-4292-B14C-25ADAF497D7F}" type="parTrans" cxnId="{6D5B38D0-0B99-4D8A-8231-BF0BF7C8DC10}">
      <dgm:prSet/>
      <dgm:spPr/>
      <dgm:t>
        <a:bodyPr/>
        <a:lstStyle/>
        <a:p>
          <a:endParaRPr lang="fr-FR"/>
        </a:p>
      </dgm:t>
    </dgm:pt>
    <dgm:pt modelId="{D75E1BAF-254B-4E8F-9C97-1810E9456A96}" type="sibTrans" cxnId="{6D5B38D0-0B99-4D8A-8231-BF0BF7C8DC10}">
      <dgm:prSet/>
      <dgm:spPr/>
      <dgm:t>
        <a:bodyPr/>
        <a:lstStyle/>
        <a:p>
          <a:endParaRPr lang="fr-FR"/>
        </a:p>
      </dgm:t>
    </dgm:pt>
    <dgm:pt modelId="{D2B8E52D-69A5-44A8-BAAA-9C7120145576}" type="pres">
      <dgm:prSet presAssocID="{0D4905BF-27A7-4716-BD12-076BA3CD07B2}" presName="Name0" presStyleCnt="0">
        <dgm:presLayoutVars>
          <dgm:dir/>
          <dgm:animLvl val="lvl"/>
          <dgm:resizeHandles val="exact"/>
        </dgm:presLayoutVars>
      </dgm:prSet>
      <dgm:spPr/>
    </dgm:pt>
    <dgm:pt modelId="{D97E28A2-C7E4-4357-B381-FA7ECE73D8D0}" type="pres">
      <dgm:prSet presAssocID="{51C43BCC-F05D-4310-8289-E685D8783F00}" presName="composite" presStyleCnt="0"/>
      <dgm:spPr/>
    </dgm:pt>
    <dgm:pt modelId="{EEBFA1A2-77B6-44A0-996A-E1BE7A9DED6D}" type="pres">
      <dgm:prSet presAssocID="{51C43BCC-F05D-4310-8289-E685D8783F00}" presName="parTx" presStyleLbl="alignNode1" presStyleIdx="0" presStyleCnt="2">
        <dgm:presLayoutVars>
          <dgm:chMax val="0"/>
          <dgm:chPref val="0"/>
          <dgm:bulletEnabled val="1"/>
        </dgm:presLayoutVars>
      </dgm:prSet>
      <dgm:spPr/>
    </dgm:pt>
    <dgm:pt modelId="{81CF1D15-A56F-4861-B3F1-82C52AC8AED2}" type="pres">
      <dgm:prSet presAssocID="{51C43BCC-F05D-4310-8289-E685D8783F00}" presName="desTx" presStyleLbl="alignAccFollowNode1" presStyleIdx="0" presStyleCnt="2">
        <dgm:presLayoutVars>
          <dgm:bulletEnabled val="1"/>
        </dgm:presLayoutVars>
      </dgm:prSet>
      <dgm:spPr/>
    </dgm:pt>
    <dgm:pt modelId="{5564E9A4-7B95-4748-9C6E-28E84D9A4B9B}" type="pres">
      <dgm:prSet presAssocID="{1A5A2023-2A24-40AC-96B1-0A6CB13418A3}" presName="space" presStyleCnt="0"/>
      <dgm:spPr/>
    </dgm:pt>
    <dgm:pt modelId="{EB809AEF-573B-4943-A4FF-01B7AFDD1DAD}" type="pres">
      <dgm:prSet presAssocID="{6E44E66E-96A5-4C9D-91B4-5B54333C05B8}" presName="composite" presStyleCnt="0"/>
      <dgm:spPr/>
    </dgm:pt>
    <dgm:pt modelId="{F4AA98AE-96EE-41B8-A19F-BCD059611B39}" type="pres">
      <dgm:prSet presAssocID="{6E44E66E-96A5-4C9D-91B4-5B54333C05B8}" presName="parTx" presStyleLbl="alignNode1" presStyleIdx="1" presStyleCnt="2">
        <dgm:presLayoutVars>
          <dgm:chMax val="0"/>
          <dgm:chPref val="0"/>
          <dgm:bulletEnabled val="1"/>
        </dgm:presLayoutVars>
      </dgm:prSet>
      <dgm:spPr/>
    </dgm:pt>
    <dgm:pt modelId="{E059F49D-3A7C-4C44-BFD4-E1049DA65715}" type="pres">
      <dgm:prSet presAssocID="{6E44E66E-96A5-4C9D-91B4-5B54333C05B8}" presName="desTx" presStyleLbl="alignAccFollowNode1" presStyleIdx="1" presStyleCnt="2">
        <dgm:presLayoutVars>
          <dgm:bulletEnabled val="1"/>
        </dgm:presLayoutVars>
      </dgm:prSet>
      <dgm:spPr/>
    </dgm:pt>
  </dgm:ptLst>
  <dgm:cxnLst>
    <dgm:cxn modelId="{F712FB01-333D-4823-BC26-B72C5B1BD868}" srcId="{529CE4BB-A760-4550-8109-6CFF0603A455}" destId="{338EA709-760E-4F34-AB10-3366D35886EA}" srcOrd="0" destOrd="0" parTransId="{A3C9E917-4304-48A3-97E9-B1A8C8FB0D21}" sibTransId="{8AC19428-BDF6-4D91-A89A-A90A1C97A08C}"/>
    <dgm:cxn modelId="{F20C9E05-C867-4BFE-8CA9-1E17B4253C5A}" type="presOf" srcId="{529CE4BB-A760-4550-8109-6CFF0603A455}" destId="{E059F49D-3A7C-4C44-BFD4-E1049DA65715}" srcOrd="0" destOrd="6" presId="urn:microsoft.com/office/officeart/2005/8/layout/hList1"/>
    <dgm:cxn modelId="{2BCA4207-7F45-486B-BCBD-A6FBFCA1329C}" type="presOf" srcId="{8948546C-8B4D-462E-8E20-AA5C363E8AE6}" destId="{E059F49D-3A7C-4C44-BFD4-E1049DA65715}" srcOrd="0" destOrd="5" presId="urn:microsoft.com/office/officeart/2005/8/layout/hList1"/>
    <dgm:cxn modelId="{47CEFB0A-F685-4C5A-B11A-1766C3F4D508}" srcId="{919C701A-2FD2-42D4-954B-B9D0AF03F747}" destId="{72374018-7A08-4E65-8BB8-80E136C26473}" srcOrd="0" destOrd="0" parTransId="{38854F76-A37D-419E-BEE1-191250B75A8B}" sibTransId="{0781B4B5-908E-4D07-B0D6-9A128BB49612}"/>
    <dgm:cxn modelId="{1674410D-7470-4310-B4EF-C39CF19F1DED}" srcId="{6E44E66E-96A5-4C9D-91B4-5B54333C05B8}" destId="{8948546C-8B4D-462E-8E20-AA5C363E8AE6}" srcOrd="3" destOrd="0" parTransId="{1854C07E-9E7C-42DE-8EBD-F5DE86C7A017}" sibTransId="{EEA0518D-8758-4234-8F8C-F3D66258E34B}"/>
    <dgm:cxn modelId="{89E50911-94C7-4B37-914C-50CF30033698}" srcId="{0D4905BF-27A7-4716-BD12-076BA3CD07B2}" destId="{6E44E66E-96A5-4C9D-91B4-5B54333C05B8}" srcOrd="1" destOrd="0" parTransId="{268CD186-3853-4570-A101-90887E72D489}" sibTransId="{0B79B1CA-E951-42DC-9D15-147011156069}"/>
    <dgm:cxn modelId="{51B1EE18-2DEC-4CF7-93A9-C97B88ED7EFD}" srcId="{51C43BCC-F05D-4310-8289-E685D8783F00}" destId="{B029283B-9B0C-4C35-9A90-404420D2E4C7}" srcOrd="5" destOrd="0" parTransId="{DECF60B3-091C-41A2-BB97-212A9145310C}" sibTransId="{D2BAC0E9-F677-4BAF-8C38-AE7099139CA4}"/>
    <dgm:cxn modelId="{E7D0C820-6ED2-4766-9145-438969C9D06C}" srcId="{6E44E66E-96A5-4C9D-91B4-5B54333C05B8}" destId="{7BAE758D-DA45-45C3-99DA-F244F4075DCF}" srcOrd="0" destOrd="0" parTransId="{443DD484-1491-4302-9BA1-CB4A4886545B}" sibTransId="{910BBEB8-5333-425B-8568-B076AEB47C6E}"/>
    <dgm:cxn modelId="{9F478921-EDC0-4ACE-B4C9-D0BEF0F1AB2E}" type="presOf" srcId="{6E44E66E-96A5-4C9D-91B4-5B54333C05B8}" destId="{F4AA98AE-96EE-41B8-A19F-BCD059611B39}" srcOrd="0" destOrd="0" presId="urn:microsoft.com/office/officeart/2005/8/layout/hList1"/>
    <dgm:cxn modelId="{626F7122-5EDD-4B05-9D66-40A969C4694F}" srcId="{51C43BCC-F05D-4310-8289-E685D8783F00}" destId="{8EF2D041-DBF6-45B3-9C7E-B670BC7DB1B1}" srcOrd="1" destOrd="0" parTransId="{9A0EB857-016F-4A1F-ABC7-479556BEAB4A}" sibTransId="{A423F58B-842F-48CD-B1EA-D2896301BD6E}"/>
    <dgm:cxn modelId="{A0C64F42-6776-41CE-8044-F7EA51763641}" type="presOf" srcId="{0D4905BF-27A7-4716-BD12-076BA3CD07B2}" destId="{D2B8E52D-69A5-44A8-BAAA-9C7120145576}" srcOrd="0" destOrd="0" presId="urn:microsoft.com/office/officeart/2005/8/layout/hList1"/>
    <dgm:cxn modelId="{682E2F46-B69C-4DC7-A0FF-04B9E903807C}" srcId="{7BAE758D-DA45-45C3-99DA-F244F4075DCF}" destId="{8914D7A3-CA0C-4797-853D-6899AFFBF979}" srcOrd="0" destOrd="0" parTransId="{ADD9BC97-8EA7-40D3-BB04-AE647A42C13C}" sibTransId="{F82E6AD6-FD43-4D1E-A91B-04C0223BAE2C}"/>
    <dgm:cxn modelId="{36CD6B48-8D80-41BE-8A66-5920B7B1B2BD}" type="presOf" srcId="{7BAE758D-DA45-45C3-99DA-F244F4075DCF}" destId="{E059F49D-3A7C-4C44-BFD4-E1049DA65715}" srcOrd="0" destOrd="0" presId="urn:microsoft.com/office/officeart/2005/8/layout/hList1"/>
    <dgm:cxn modelId="{77F5F16C-BBA4-4670-BBDC-18CF6FB165A8}" srcId="{6E44E66E-96A5-4C9D-91B4-5B54333C05B8}" destId="{49509BE9-50F7-44F5-B5D1-52CE38E33A9B}" srcOrd="2" destOrd="0" parTransId="{5A450EA1-0056-446D-AC3E-23354B725B7C}" sibTransId="{3EC7594B-AB3C-4F59-8EA5-97A334D82635}"/>
    <dgm:cxn modelId="{E246A54E-7AD2-4EF0-BEAB-924E1D815C64}" type="presOf" srcId="{72374018-7A08-4E65-8BB8-80E136C26473}" destId="{E059F49D-3A7C-4C44-BFD4-E1049DA65715}" srcOrd="0" destOrd="3" presId="urn:microsoft.com/office/officeart/2005/8/layout/hList1"/>
    <dgm:cxn modelId="{7AFE9B58-8A9D-4C42-9B5E-F8A733632D0A}" type="presOf" srcId="{51C43BCC-F05D-4310-8289-E685D8783F00}" destId="{EEBFA1A2-77B6-44A0-996A-E1BE7A9DED6D}" srcOrd="0" destOrd="0" presId="urn:microsoft.com/office/officeart/2005/8/layout/hList1"/>
    <dgm:cxn modelId="{E738277F-903F-43DE-A3F2-A95903323687}" type="presOf" srcId="{0463F2D6-F7F8-4C7B-A5C5-0B6CDD10EACB}" destId="{81CF1D15-A56F-4861-B3F1-82C52AC8AED2}" srcOrd="0" destOrd="4" presId="urn:microsoft.com/office/officeart/2005/8/layout/hList1"/>
    <dgm:cxn modelId="{7B64568C-BBCE-438A-A3BB-6233ED041F7F}" type="presOf" srcId="{338EA709-760E-4F34-AB10-3366D35886EA}" destId="{E059F49D-3A7C-4C44-BFD4-E1049DA65715}" srcOrd="0" destOrd="7" presId="urn:microsoft.com/office/officeart/2005/8/layout/hList1"/>
    <dgm:cxn modelId="{96EC4991-E2E1-4F3D-8C30-1DFAE2F28721}" srcId="{51C43BCC-F05D-4310-8289-E685D8783F00}" destId="{0463F2D6-F7F8-4C7B-A5C5-0B6CDD10EACB}" srcOrd="3" destOrd="0" parTransId="{B4A874B5-2C21-4D5F-9108-99371C4F7286}" sibTransId="{C0E51DA1-DB4B-4495-8B2C-DCB590E44B14}"/>
    <dgm:cxn modelId="{27221398-0818-4B53-B084-E192FC41ACBA}" type="presOf" srcId="{49509BE9-50F7-44F5-B5D1-52CE38E33A9B}" destId="{E059F49D-3A7C-4C44-BFD4-E1049DA65715}" srcOrd="0" destOrd="4" presId="urn:microsoft.com/office/officeart/2005/8/layout/hList1"/>
    <dgm:cxn modelId="{83F0639B-0C66-4FB3-B8EE-896449A4BEEB}" srcId="{51C43BCC-F05D-4310-8289-E685D8783F00}" destId="{B92556EC-59D6-4CB7-BF8A-8B75A67BA9C3}" srcOrd="2" destOrd="0" parTransId="{8E79A5BA-5BFB-4ED9-9D61-C95B7B98660B}" sibTransId="{D2BB2A71-F06B-4B0B-87F5-B9D93D6E3810}"/>
    <dgm:cxn modelId="{CAA887A6-3CEA-411B-8BC7-B37AC5BFDFA1}" type="presOf" srcId="{3022BC08-7AE1-407B-BE75-AA6EB83FFDF9}" destId="{81CF1D15-A56F-4861-B3F1-82C52AC8AED2}" srcOrd="0" destOrd="3" presId="urn:microsoft.com/office/officeart/2005/8/layout/hList1"/>
    <dgm:cxn modelId="{407203A7-82CA-4C13-A5BE-14861AD367AB}" type="presOf" srcId="{F5BCF6E5-FEA2-4527-84D4-A82AC16E6FE5}" destId="{81CF1D15-A56F-4861-B3F1-82C52AC8AED2}" srcOrd="0" destOrd="0" presId="urn:microsoft.com/office/officeart/2005/8/layout/hList1"/>
    <dgm:cxn modelId="{2BB71CB2-23F7-4218-B991-7DEC49AFD93B}" srcId="{51C43BCC-F05D-4310-8289-E685D8783F00}" destId="{CF95EAF7-9690-4561-B1F2-5A8A43741383}" srcOrd="4" destOrd="0" parTransId="{5E341DCE-2B0B-49AD-8B00-CB5206B808C3}" sibTransId="{3BE63FEE-3ADA-47EE-964B-70D018EC7662}"/>
    <dgm:cxn modelId="{72308CB2-E643-4D74-9877-25E311DCCEC0}" type="presOf" srcId="{CF95EAF7-9690-4561-B1F2-5A8A43741383}" destId="{81CF1D15-A56F-4861-B3F1-82C52AC8AED2}" srcOrd="0" destOrd="5" presId="urn:microsoft.com/office/officeart/2005/8/layout/hList1"/>
    <dgm:cxn modelId="{E84562B9-E708-43E2-88AD-F1DB318D3298}" srcId="{6E44E66E-96A5-4C9D-91B4-5B54333C05B8}" destId="{529CE4BB-A760-4550-8109-6CFF0603A455}" srcOrd="4" destOrd="0" parTransId="{186F0E91-5490-43A2-BDDE-A0A9E3C7BC62}" sibTransId="{2E54A9CC-EA61-42B8-A683-7B3268968EDF}"/>
    <dgm:cxn modelId="{535517C1-6026-4FC5-BEC4-F7DB4F9A0012}" type="presOf" srcId="{B92556EC-59D6-4CB7-BF8A-8B75A67BA9C3}" destId="{81CF1D15-A56F-4861-B3F1-82C52AC8AED2}" srcOrd="0" destOrd="2" presId="urn:microsoft.com/office/officeart/2005/8/layout/hList1"/>
    <dgm:cxn modelId="{0B233DC1-A94B-4303-8317-1DA14FC8765E}" srcId="{51C43BCC-F05D-4310-8289-E685D8783F00}" destId="{F5BCF6E5-FEA2-4527-84D4-A82AC16E6FE5}" srcOrd="0" destOrd="0" parTransId="{72736016-94AE-4960-9686-A6D16C59921E}" sibTransId="{86B57EF3-595B-45ED-BC9F-32D93C5D54B6}"/>
    <dgm:cxn modelId="{A1FE3DC4-490E-4EC7-8B49-D1B19E070E8A}" srcId="{0D4905BF-27A7-4716-BD12-076BA3CD07B2}" destId="{51C43BCC-F05D-4310-8289-E685D8783F00}" srcOrd="0" destOrd="0" parTransId="{B25209A2-547A-42DB-B9F6-AE55C5F98C50}" sibTransId="{1A5A2023-2A24-40AC-96B1-0A6CB13418A3}"/>
    <dgm:cxn modelId="{9DABC4CF-D1E3-4D25-AAF7-FC9D3F4A9B79}" type="presOf" srcId="{8EF2D041-DBF6-45B3-9C7E-B670BC7DB1B1}" destId="{81CF1D15-A56F-4861-B3F1-82C52AC8AED2}" srcOrd="0" destOrd="1" presId="urn:microsoft.com/office/officeart/2005/8/layout/hList1"/>
    <dgm:cxn modelId="{6D5B38D0-0B99-4D8A-8231-BF0BF7C8DC10}" srcId="{B92556EC-59D6-4CB7-BF8A-8B75A67BA9C3}" destId="{3022BC08-7AE1-407B-BE75-AA6EB83FFDF9}" srcOrd="0" destOrd="0" parTransId="{EE824D2E-B58E-4292-B14C-25ADAF497D7F}" sibTransId="{D75E1BAF-254B-4E8F-9C97-1810E9456A96}"/>
    <dgm:cxn modelId="{753E09D4-DD5B-4304-ADE1-5F07B48B742E}" srcId="{6E44E66E-96A5-4C9D-91B4-5B54333C05B8}" destId="{919C701A-2FD2-42D4-954B-B9D0AF03F747}" srcOrd="1" destOrd="0" parTransId="{19D54BCF-E11A-43DC-A077-9C28097D5C8D}" sibTransId="{1ABD38B2-82F6-45C6-806D-4F2E57224D94}"/>
    <dgm:cxn modelId="{90D08FDB-17D6-4D4A-B297-078617E592B8}" type="presOf" srcId="{919C701A-2FD2-42D4-954B-B9D0AF03F747}" destId="{E059F49D-3A7C-4C44-BFD4-E1049DA65715}" srcOrd="0" destOrd="2" presId="urn:microsoft.com/office/officeart/2005/8/layout/hList1"/>
    <dgm:cxn modelId="{D022CCE4-0143-4F26-937D-ABEC87261665}" type="presOf" srcId="{8914D7A3-CA0C-4797-853D-6899AFFBF979}" destId="{E059F49D-3A7C-4C44-BFD4-E1049DA65715}" srcOrd="0" destOrd="1" presId="urn:microsoft.com/office/officeart/2005/8/layout/hList1"/>
    <dgm:cxn modelId="{C2526BF5-EFE5-412F-909F-113256A745AA}" type="presOf" srcId="{B029283B-9B0C-4C35-9A90-404420D2E4C7}" destId="{81CF1D15-A56F-4861-B3F1-82C52AC8AED2}" srcOrd="0" destOrd="6" presId="urn:microsoft.com/office/officeart/2005/8/layout/hList1"/>
    <dgm:cxn modelId="{9C303B3E-56AA-4DF3-91B1-8C2D6F9D26AA}" type="presParOf" srcId="{D2B8E52D-69A5-44A8-BAAA-9C7120145576}" destId="{D97E28A2-C7E4-4357-B381-FA7ECE73D8D0}" srcOrd="0" destOrd="0" presId="urn:microsoft.com/office/officeart/2005/8/layout/hList1"/>
    <dgm:cxn modelId="{C00EF4ED-106E-410C-93D5-63C84E2D5265}" type="presParOf" srcId="{D97E28A2-C7E4-4357-B381-FA7ECE73D8D0}" destId="{EEBFA1A2-77B6-44A0-996A-E1BE7A9DED6D}" srcOrd="0" destOrd="0" presId="urn:microsoft.com/office/officeart/2005/8/layout/hList1"/>
    <dgm:cxn modelId="{E4DAEC5B-9A2C-486D-94A2-9ACC92CF54DC}" type="presParOf" srcId="{D97E28A2-C7E4-4357-B381-FA7ECE73D8D0}" destId="{81CF1D15-A56F-4861-B3F1-82C52AC8AED2}" srcOrd="1" destOrd="0" presId="urn:microsoft.com/office/officeart/2005/8/layout/hList1"/>
    <dgm:cxn modelId="{E94C5D34-C9D7-4C8F-A6F8-5417C848743D}" type="presParOf" srcId="{D2B8E52D-69A5-44A8-BAAA-9C7120145576}" destId="{5564E9A4-7B95-4748-9C6E-28E84D9A4B9B}" srcOrd="1" destOrd="0" presId="urn:microsoft.com/office/officeart/2005/8/layout/hList1"/>
    <dgm:cxn modelId="{AFAC1203-7FFF-4FA4-97A0-668E9447DB78}" type="presParOf" srcId="{D2B8E52D-69A5-44A8-BAAA-9C7120145576}" destId="{EB809AEF-573B-4943-A4FF-01B7AFDD1DAD}" srcOrd="2" destOrd="0" presId="urn:microsoft.com/office/officeart/2005/8/layout/hList1"/>
    <dgm:cxn modelId="{C6997C17-E005-4C53-AE57-DFFBC3AE0819}" type="presParOf" srcId="{EB809AEF-573B-4943-A4FF-01B7AFDD1DAD}" destId="{F4AA98AE-96EE-41B8-A19F-BCD059611B39}" srcOrd="0" destOrd="0" presId="urn:microsoft.com/office/officeart/2005/8/layout/hList1"/>
    <dgm:cxn modelId="{DBCCD1A6-99FE-4120-932E-BCF9DEFF54F7}" type="presParOf" srcId="{EB809AEF-573B-4943-A4FF-01B7AFDD1DAD}" destId="{E059F49D-3A7C-4C44-BFD4-E1049DA6571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4905BF-27A7-4716-BD12-076BA3CD07B2}"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fr-FR"/>
        </a:p>
      </dgm:t>
    </dgm:pt>
    <dgm:pt modelId="{51C43BCC-F05D-4310-8289-E685D8783F00}">
      <dgm:prSet phldrT="[Texte]"/>
      <dgm:spPr/>
      <dgm:t>
        <a:bodyPr/>
        <a:lstStyle/>
        <a:p>
          <a:pPr>
            <a:lnSpc>
              <a:spcPct val="100000"/>
            </a:lnSpc>
            <a:defRPr b="1"/>
          </a:pPr>
          <a:r>
            <a:rPr lang="en-US" b="0" strike="noStrike" spc="-1">
              <a:solidFill>
                <a:srgbClr val="FF6168"/>
              </a:solidFill>
              <a:latin typeface="Arial"/>
            </a:rPr>
            <a:t>SIEM</a:t>
          </a:r>
          <a:endParaRPr lang="fr-FR"/>
        </a:p>
      </dgm:t>
    </dgm:pt>
    <dgm:pt modelId="{B25209A2-547A-42DB-B9F6-AE55C5F98C50}" type="parTrans" cxnId="{A1FE3DC4-490E-4EC7-8B49-D1B19E070E8A}">
      <dgm:prSet/>
      <dgm:spPr/>
      <dgm:t>
        <a:bodyPr/>
        <a:lstStyle/>
        <a:p>
          <a:endParaRPr lang="fr-FR"/>
        </a:p>
      </dgm:t>
    </dgm:pt>
    <dgm:pt modelId="{1A5A2023-2A24-40AC-96B1-0A6CB13418A3}" type="sibTrans" cxnId="{A1FE3DC4-490E-4EC7-8B49-D1B19E070E8A}">
      <dgm:prSet/>
      <dgm:spPr/>
      <dgm:t>
        <a:bodyPr/>
        <a:lstStyle/>
        <a:p>
          <a:endParaRPr lang="fr-FR"/>
        </a:p>
      </dgm:t>
    </dgm:pt>
    <dgm:pt modelId="{F5BCF6E5-FEA2-4527-84D4-A82AC16E6FE5}">
      <dgm:prSet phldrT="[Texte]"/>
      <dgm:spPr/>
      <dgm:t>
        <a:bodyPr/>
        <a:lstStyle/>
        <a:p>
          <a:pPr>
            <a:lnSpc>
              <a:spcPct val="100000"/>
            </a:lnSpc>
          </a:pPr>
          <a:r>
            <a:rPr lang="fr-FR"/>
            <a:t>Centralisation de logs</a:t>
          </a:r>
        </a:p>
      </dgm:t>
    </dgm:pt>
    <dgm:pt modelId="{72736016-94AE-4960-9686-A6D16C59921E}" type="parTrans" cxnId="{0B233DC1-A94B-4303-8317-1DA14FC8765E}">
      <dgm:prSet/>
      <dgm:spPr/>
      <dgm:t>
        <a:bodyPr/>
        <a:lstStyle/>
        <a:p>
          <a:endParaRPr lang="fr-FR"/>
        </a:p>
      </dgm:t>
    </dgm:pt>
    <dgm:pt modelId="{86B57EF3-595B-45ED-BC9F-32D93C5D54B6}" type="sibTrans" cxnId="{0B233DC1-A94B-4303-8317-1DA14FC8765E}">
      <dgm:prSet/>
      <dgm:spPr/>
      <dgm:t>
        <a:bodyPr/>
        <a:lstStyle/>
        <a:p>
          <a:endParaRPr lang="fr-FR"/>
        </a:p>
      </dgm:t>
    </dgm:pt>
    <dgm:pt modelId="{6E44E66E-96A5-4C9D-91B4-5B54333C05B8}">
      <dgm:prSet phldrT="[Texte]"/>
      <dgm:spPr/>
      <dgm:t>
        <a:bodyPr/>
        <a:lstStyle/>
        <a:p>
          <a:pPr>
            <a:lnSpc>
              <a:spcPct val="100000"/>
            </a:lnSpc>
            <a:defRPr b="1"/>
          </a:pPr>
          <a:r>
            <a:rPr lang="en-US" b="0" strike="noStrike" spc="-1">
              <a:solidFill>
                <a:srgbClr val="FF6168"/>
              </a:solidFill>
              <a:latin typeface="Arial"/>
            </a:rPr>
            <a:t>XDR : </a:t>
          </a:r>
          <a:r>
            <a:rPr lang="en-US" b="0" strike="noStrike" spc="-1" err="1">
              <a:solidFill>
                <a:srgbClr val="FF6168"/>
              </a:solidFill>
              <a:latin typeface="Arial"/>
            </a:rPr>
            <a:t>Détection</a:t>
          </a:r>
          <a:r>
            <a:rPr lang="en-US" b="0" strike="noStrike" spc="-1">
              <a:solidFill>
                <a:srgbClr val="FF6168"/>
              </a:solidFill>
              <a:latin typeface="Arial"/>
            </a:rPr>
            <a:t> et </a:t>
          </a:r>
          <a:r>
            <a:rPr lang="en-US" b="0" strike="noStrike" spc="-1" err="1">
              <a:solidFill>
                <a:srgbClr val="FF6168"/>
              </a:solidFill>
              <a:latin typeface="Arial"/>
            </a:rPr>
            <a:t>Réponse</a:t>
          </a:r>
          <a:endParaRPr lang="fr-FR"/>
        </a:p>
      </dgm:t>
    </dgm:pt>
    <dgm:pt modelId="{268CD186-3853-4570-A101-90887E72D489}" type="parTrans" cxnId="{89E50911-94C7-4B37-914C-50CF30033698}">
      <dgm:prSet/>
      <dgm:spPr/>
      <dgm:t>
        <a:bodyPr/>
        <a:lstStyle/>
        <a:p>
          <a:endParaRPr lang="fr-FR"/>
        </a:p>
      </dgm:t>
    </dgm:pt>
    <dgm:pt modelId="{0B79B1CA-E951-42DC-9D15-147011156069}" type="sibTrans" cxnId="{89E50911-94C7-4B37-914C-50CF30033698}">
      <dgm:prSet/>
      <dgm:spPr/>
      <dgm:t>
        <a:bodyPr/>
        <a:lstStyle/>
        <a:p>
          <a:endParaRPr lang="fr-FR"/>
        </a:p>
      </dgm:t>
    </dgm:pt>
    <dgm:pt modelId="{8EF2D041-DBF6-45B3-9C7E-B670BC7DB1B1}">
      <dgm:prSet/>
      <dgm:spPr/>
      <dgm:t>
        <a:bodyPr/>
        <a:lstStyle/>
        <a:p>
          <a:pPr>
            <a:lnSpc>
              <a:spcPct val="100000"/>
            </a:lnSpc>
          </a:pPr>
          <a:r>
            <a:rPr lang="fr-FR"/>
            <a:t>Détection de vulnérabilités</a:t>
          </a:r>
        </a:p>
      </dgm:t>
    </dgm:pt>
    <dgm:pt modelId="{9A0EB857-016F-4A1F-ABC7-479556BEAB4A}" type="parTrans" cxnId="{626F7122-5EDD-4B05-9D66-40A969C4694F}">
      <dgm:prSet/>
      <dgm:spPr/>
      <dgm:t>
        <a:bodyPr/>
        <a:lstStyle/>
        <a:p>
          <a:endParaRPr lang="fr-FR"/>
        </a:p>
      </dgm:t>
    </dgm:pt>
    <dgm:pt modelId="{A423F58B-842F-48CD-B1EA-D2896301BD6E}" type="sibTrans" cxnId="{626F7122-5EDD-4B05-9D66-40A969C4694F}">
      <dgm:prSet/>
      <dgm:spPr/>
      <dgm:t>
        <a:bodyPr/>
        <a:lstStyle/>
        <a:p>
          <a:endParaRPr lang="fr-FR"/>
        </a:p>
      </dgm:t>
    </dgm:pt>
    <dgm:pt modelId="{B92556EC-59D6-4CB7-BF8A-8B75A67BA9C3}">
      <dgm:prSet/>
      <dgm:spPr/>
      <dgm:t>
        <a:bodyPr/>
        <a:lstStyle/>
        <a:p>
          <a:pPr>
            <a:lnSpc>
              <a:spcPct val="100000"/>
            </a:lnSpc>
          </a:pPr>
          <a:r>
            <a:rPr lang="fr-FR"/>
            <a:t>SCA (Security Configuration </a:t>
          </a:r>
          <a:r>
            <a:rPr lang="fr-FR" err="1"/>
            <a:t>Assessment</a:t>
          </a:r>
          <a:r>
            <a:rPr lang="fr-FR"/>
            <a:t>) :</a:t>
          </a:r>
        </a:p>
      </dgm:t>
    </dgm:pt>
    <dgm:pt modelId="{8E79A5BA-5BFB-4ED9-9D61-C95B7B98660B}" type="parTrans" cxnId="{83F0639B-0C66-4FB3-B8EE-896449A4BEEB}">
      <dgm:prSet/>
      <dgm:spPr/>
      <dgm:t>
        <a:bodyPr/>
        <a:lstStyle/>
        <a:p>
          <a:endParaRPr lang="fr-FR"/>
        </a:p>
      </dgm:t>
    </dgm:pt>
    <dgm:pt modelId="{D2BB2A71-F06B-4B0B-87F5-B9D93D6E3810}" type="sibTrans" cxnId="{83F0639B-0C66-4FB3-B8EE-896449A4BEEB}">
      <dgm:prSet/>
      <dgm:spPr/>
      <dgm:t>
        <a:bodyPr/>
        <a:lstStyle/>
        <a:p>
          <a:endParaRPr lang="fr-FR"/>
        </a:p>
      </dgm:t>
    </dgm:pt>
    <dgm:pt modelId="{0463F2D6-F7F8-4C7B-A5C5-0B6CDD10EACB}">
      <dgm:prSet/>
      <dgm:spPr/>
      <dgm:t>
        <a:bodyPr/>
        <a:lstStyle/>
        <a:p>
          <a:pPr>
            <a:lnSpc>
              <a:spcPct val="100000"/>
            </a:lnSpc>
          </a:pPr>
          <a:r>
            <a:rPr lang="fr-FR"/>
            <a:t>Vérifier les frameworks tels RGPD, TSC SOC2, PCI DSS, NIST 800-53, et HIPAA</a:t>
          </a:r>
        </a:p>
      </dgm:t>
    </dgm:pt>
    <dgm:pt modelId="{B4A874B5-2C21-4D5F-9108-99371C4F7286}" type="parTrans" cxnId="{96EC4991-E2E1-4F3D-8C30-1DFAE2F28721}">
      <dgm:prSet/>
      <dgm:spPr/>
      <dgm:t>
        <a:bodyPr/>
        <a:lstStyle/>
        <a:p>
          <a:endParaRPr lang="fr-FR"/>
        </a:p>
      </dgm:t>
    </dgm:pt>
    <dgm:pt modelId="{C0E51DA1-DB4B-4495-8B2C-DCB590E44B14}" type="sibTrans" cxnId="{96EC4991-E2E1-4F3D-8C30-1DFAE2F28721}">
      <dgm:prSet/>
      <dgm:spPr/>
      <dgm:t>
        <a:bodyPr/>
        <a:lstStyle/>
        <a:p>
          <a:endParaRPr lang="fr-FR"/>
        </a:p>
      </dgm:t>
    </dgm:pt>
    <dgm:pt modelId="{CF95EAF7-9690-4561-B1F2-5A8A43741383}">
      <dgm:prSet/>
      <dgm:spPr/>
      <dgm:t>
        <a:bodyPr/>
        <a:lstStyle/>
        <a:p>
          <a:pPr>
            <a:lnSpc>
              <a:spcPct val="100000"/>
            </a:lnSpc>
          </a:pPr>
          <a:r>
            <a:rPr lang="fr-FR"/>
            <a:t>Alertes et notifications par mail</a:t>
          </a:r>
        </a:p>
      </dgm:t>
    </dgm:pt>
    <dgm:pt modelId="{5E341DCE-2B0B-49AD-8B00-CB5206B808C3}" type="parTrans" cxnId="{2BB71CB2-23F7-4218-B991-7DEC49AFD93B}">
      <dgm:prSet/>
      <dgm:spPr/>
      <dgm:t>
        <a:bodyPr/>
        <a:lstStyle/>
        <a:p>
          <a:endParaRPr lang="fr-FR"/>
        </a:p>
      </dgm:t>
    </dgm:pt>
    <dgm:pt modelId="{3BE63FEE-3ADA-47EE-964B-70D018EC7662}" type="sibTrans" cxnId="{2BB71CB2-23F7-4218-B991-7DEC49AFD93B}">
      <dgm:prSet/>
      <dgm:spPr/>
      <dgm:t>
        <a:bodyPr/>
        <a:lstStyle/>
        <a:p>
          <a:endParaRPr lang="fr-FR"/>
        </a:p>
      </dgm:t>
    </dgm:pt>
    <dgm:pt modelId="{B029283B-9B0C-4C35-9A90-404420D2E4C7}">
      <dgm:prSet/>
      <dgm:spPr/>
      <dgm:t>
        <a:bodyPr/>
        <a:lstStyle/>
        <a:p>
          <a:pPr>
            <a:lnSpc>
              <a:spcPct val="100000"/>
            </a:lnSpc>
          </a:pPr>
          <a:r>
            <a:rPr lang="fr-FR"/>
            <a:t>Dashbord : Les remontées, personnalisations</a:t>
          </a:r>
        </a:p>
      </dgm:t>
    </dgm:pt>
    <dgm:pt modelId="{DECF60B3-091C-41A2-BB97-212A9145310C}" type="parTrans" cxnId="{51B1EE18-2DEC-4CF7-93A9-C97B88ED7EFD}">
      <dgm:prSet/>
      <dgm:spPr/>
      <dgm:t>
        <a:bodyPr/>
        <a:lstStyle/>
        <a:p>
          <a:endParaRPr lang="fr-FR"/>
        </a:p>
      </dgm:t>
    </dgm:pt>
    <dgm:pt modelId="{D2BAC0E9-F677-4BAF-8C38-AE7099139CA4}" type="sibTrans" cxnId="{51B1EE18-2DEC-4CF7-93A9-C97B88ED7EFD}">
      <dgm:prSet/>
      <dgm:spPr/>
      <dgm:t>
        <a:bodyPr/>
        <a:lstStyle/>
        <a:p>
          <a:endParaRPr lang="fr-FR"/>
        </a:p>
      </dgm:t>
    </dgm:pt>
    <dgm:pt modelId="{7BAE758D-DA45-45C3-99DA-F244F4075DCF}">
      <dgm:prSet phldrT="[Texte]"/>
      <dgm:spPr/>
      <dgm:t>
        <a:bodyPr/>
        <a:lstStyle/>
        <a:p>
          <a:pPr>
            <a:lnSpc>
              <a:spcPct val="100000"/>
            </a:lnSpc>
          </a:pPr>
          <a:r>
            <a:rPr lang="fr-FR"/>
            <a:t>Threat hunting :</a:t>
          </a:r>
        </a:p>
      </dgm:t>
    </dgm:pt>
    <dgm:pt modelId="{443DD484-1491-4302-9BA1-CB4A4886545B}" type="parTrans" cxnId="{E7D0C820-6ED2-4766-9145-438969C9D06C}">
      <dgm:prSet/>
      <dgm:spPr/>
      <dgm:t>
        <a:bodyPr/>
        <a:lstStyle/>
        <a:p>
          <a:endParaRPr lang="fr-FR"/>
        </a:p>
      </dgm:t>
    </dgm:pt>
    <dgm:pt modelId="{910BBEB8-5333-425B-8568-B076AEB47C6E}" type="sibTrans" cxnId="{E7D0C820-6ED2-4766-9145-438969C9D06C}">
      <dgm:prSet/>
      <dgm:spPr/>
      <dgm:t>
        <a:bodyPr/>
        <a:lstStyle/>
        <a:p>
          <a:endParaRPr lang="fr-FR"/>
        </a:p>
      </dgm:t>
    </dgm:pt>
    <dgm:pt modelId="{919C701A-2FD2-42D4-954B-B9D0AF03F747}">
      <dgm:prSet/>
      <dgm:spPr/>
      <dgm:t>
        <a:bodyPr/>
        <a:lstStyle/>
        <a:p>
          <a:pPr>
            <a:lnSpc>
              <a:spcPct val="100000"/>
            </a:lnSpc>
          </a:pPr>
          <a:r>
            <a:rPr lang="fr-FR"/>
            <a:t>Behavioral analysis :</a:t>
          </a:r>
        </a:p>
      </dgm:t>
    </dgm:pt>
    <dgm:pt modelId="{19D54BCF-E11A-43DC-A077-9C28097D5C8D}" type="parTrans" cxnId="{753E09D4-DD5B-4304-ADE1-5F07B48B742E}">
      <dgm:prSet/>
      <dgm:spPr/>
      <dgm:t>
        <a:bodyPr/>
        <a:lstStyle/>
        <a:p>
          <a:endParaRPr lang="fr-FR"/>
        </a:p>
      </dgm:t>
    </dgm:pt>
    <dgm:pt modelId="{1ABD38B2-82F6-45C6-806D-4F2E57224D94}" type="sibTrans" cxnId="{753E09D4-DD5B-4304-ADE1-5F07B48B742E}">
      <dgm:prSet/>
      <dgm:spPr/>
      <dgm:t>
        <a:bodyPr/>
        <a:lstStyle/>
        <a:p>
          <a:endParaRPr lang="fr-FR"/>
        </a:p>
      </dgm:t>
    </dgm:pt>
    <dgm:pt modelId="{49509BE9-50F7-44F5-B5D1-52CE38E33A9B}">
      <dgm:prSet/>
      <dgm:spPr/>
      <dgm:t>
        <a:bodyPr/>
        <a:lstStyle/>
        <a:p>
          <a:pPr>
            <a:lnSpc>
              <a:spcPct val="100000"/>
            </a:lnSpc>
          </a:pPr>
          <a:r>
            <a:rPr lang="fr-FR"/>
            <a:t>Automated response : suggestions</a:t>
          </a:r>
        </a:p>
      </dgm:t>
    </dgm:pt>
    <dgm:pt modelId="{5A450EA1-0056-446D-AC3E-23354B725B7C}" type="parTrans" cxnId="{77F5F16C-BBA4-4670-BBDC-18CF6FB165A8}">
      <dgm:prSet/>
      <dgm:spPr/>
      <dgm:t>
        <a:bodyPr/>
        <a:lstStyle/>
        <a:p>
          <a:endParaRPr lang="fr-FR"/>
        </a:p>
      </dgm:t>
    </dgm:pt>
    <dgm:pt modelId="{3EC7594B-AB3C-4F59-8EA5-97A334D82635}" type="sibTrans" cxnId="{77F5F16C-BBA4-4670-BBDC-18CF6FB165A8}">
      <dgm:prSet/>
      <dgm:spPr/>
      <dgm:t>
        <a:bodyPr/>
        <a:lstStyle/>
        <a:p>
          <a:endParaRPr lang="fr-FR"/>
        </a:p>
      </dgm:t>
    </dgm:pt>
    <dgm:pt modelId="{8948546C-8B4D-462E-8E20-AA5C363E8AE6}">
      <dgm:prSet/>
      <dgm:spPr/>
      <dgm:t>
        <a:bodyPr/>
        <a:lstStyle/>
        <a:p>
          <a:pPr>
            <a:lnSpc>
              <a:spcPct val="100000"/>
            </a:lnSpc>
          </a:pPr>
          <a:r>
            <a:rPr lang="fr-FR"/>
            <a:t>Cloud, container, kubernetes</a:t>
          </a:r>
        </a:p>
      </dgm:t>
    </dgm:pt>
    <dgm:pt modelId="{1854C07E-9E7C-42DE-8EBD-F5DE86C7A017}" type="parTrans" cxnId="{1674410D-7470-4310-B4EF-C39CF19F1DED}">
      <dgm:prSet/>
      <dgm:spPr/>
      <dgm:t>
        <a:bodyPr/>
        <a:lstStyle/>
        <a:p>
          <a:endParaRPr lang="fr-FR"/>
        </a:p>
      </dgm:t>
    </dgm:pt>
    <dgm:pt modelId="{EEA0518D-8758-4234-8F8C-F3D66258E34B}" type="sibTrans" cxnId="{1674410D-7470-4310-B4EF-C39CF19F1DED}">
      <dgm:prSet/>
      <dgm:spPr/>
      <dgm:t>
        <a:bodyPr/>
        <a:lstStyle/>
        <a:p>
          <a:endParaRPr lang="fr-FR"/>
        </a:p>
      </dgm:t>
    </dgm:pt>
    <dgm:pt modelId="{529CE4BB-A760-4550-8109-6CFF0603A455}">
      <dgm:prSet/>
      <dgm:spPr/>
      <dgm:t>
        <a:bodyPr/>
        <a:lstStyle/>
        <a:p>
          <a:pPr>
            <a:lnSpc>
              <a:spcPct val="100000"/>
            </a:lnSpc>
          </a:pPr>
          <a:r>
            <a:rPr lang="en-US"/>
            <a:t>Threat intelligence :</a:t>
          </a:r>
          <a:endParaRPr lang="fr-FR"/>
        </a:p>
      </dgm:t>
    </dgm:pt>
    <dgm:pt modelId="{186F0E91-5490-43A2-BDDE-A0A9E3C7BC62}" type="parTrans" cxnId="{E84562B9-E708-43E2-88AD-F1DB318D3298}">
      <dgm:prSet/>
      <dgm:spPr/>
      <dgm:t>
        <a:bodyPr/>
        <a:lstStyle/>
        <a:p>
          <a:endParaRPr lang="fr-FR"/>
        </a:p>
      </dgm:t>
    </dgm:pt>
    <dgm:pt modelId="{2E54A9CC-EA61-42B8-A683-7B3268968EDF}" type="sibTrans" cxnId="{E84562B9-E708-43E2-88AD-F1DB318D3298}">
      <dgm:prSet/>
      <dgm:spPr/>
      <dgm:t>
        <a:bodyPr/>
        <a:lstStyle/>
        <a:p>
          <a:endParaRPr lang="fr-FR"/>
        </a:p>
      </dgm:t>
    </dgm:pt>
    <dgm:pt modelId="{8914D7A3-CA0C-4797-853D-6899AFFBF979}">
      <dgm:prSet phldrT="[Texte]"/>
      <dgm:spPr/>
      <dgm:t>
        <a:bodyPr/>
        <a:lstStyle/>
        <a:p>
          <a:r>
            <a:rPr lang="fr-FR"/>
            <a:t>analyse focus détection et réponse aux événements qui se produiront </a:t>
          </a:r>
        </a:p>
      </dgm:t>
    </dgm:pt>
    <dgm:pt modelId="{ADD9BC97-8EA7-40D3-BB04-AE647A42C13C}" type="parTrans" cxnId="{682E2F46-B69C-4DC7-A0FF-04B9E903807C}">
      <dgm:prSet/>
      <dgm:spPr/>
      <dgm:t>
        <a:bodyPr/>
        <a:lstStyle/>
        <a:p>
          <a:endParaRPr lang="fr-FR"/>
        </a:p>
      </dgm:t>
    </dgm:pt>
    <dgm:pt modelId="{F82E6AD6-FD43-4D1E-A91B-04C0223BAE2C}" type="sibTrans" cxnId="{682E2F46-B69C-4DC7-A0FF-04B9E903807C}">
      <dgm:prSet/>
      <dgm:spPr/>
      <dgm:t>
        <a:bodyPr/>
        <a:lstStyle/>
        <a:p>
          <a:endParaRPr lang="fr-FR"/>
        </a:p>
      </dgm:t>
    </dgm:pt>
    <dgm:pt modelId="{72374018-7A08-4E65-8BB8-80E136C26473}">
      <dgm:prSet/>
      <dgm:spPr/>
      <dgm:t>
        <a:bodyPr/>
        <a:lstStyle/>
        <a:p>
          <a:r>
            <a:rPr lang="fr-FR"/>
            <a:t>chasse aux comportements non conforme ou suspicieux</a:t>
          </a:r>
        </a:p>
      </dgm:t>
    </dgm:pt>
    <dgm:pt modelId="{38854F76-A37D-419E-BEE1-191250B75A8B}" type="parTrans" cxnId="{47CEFB0A-F685-4C5A-B11A-1766C3F4D508}">
      <dgm:prSet/>
      <dgm:spPr/>
      <dgm:t>
        <a:bodyPr/>
        <a:lstStyle/>
        <a:p>
          <a:endParaRPr lang="fr-FR"/>
        </a:p>
      </dgm:t>
    </dgm:pt>
    <dgm:pt modelId="{0781B4B5-908E-4D07-B0D6-9A128BB49612}" type="sibTrans" cxnId="{47CEFB0A-F685-4C5A-B11A-1766C3F4D508}">
      <dgm:prSet/>
      <dgm:spPr/>
      <dgm:t>
        <a:bodyPr/>
        <a:lstStyle/>
        <a:p>
          <a:endParaRPr lang="fr-FR"/>
        </a:p>
      </dgm:t>
    </dgm:pt>
    <dgm:pt modelId="{338EA709-760E-4F34-AB10-3366D35886EA}">
      <dgm:prSet/>
      <dgm:spPr/>
      <dgm:t>
        <a:bodyPr/>
        <a:lstStyle/>
        <a:p>
          <a:r>
            <a:rPr lang="en-US"/>
            <a:t>OSINT &amp; Open data</a:t>
          </a:r>
          <a:endParaRPr lang="fr-FR"/>
        </a:p>
      </dgm:t>
    </dgm:pt>
    <dgm:pt modelId="{A3C9E917-4304-48A3-97E9-B1A8C8FB0D21}" type="parTrans" cxnId="{F712FB01-333D-4823-BC26-B72C5B1BD868}">
      <dgm:prSet/>
      <dgm:spPr/>
      <dgm:t>
        <a:bodyPr/>
        <a:lstStyle/>
        <a:p>
          <a:endParaRPr lang="fr-FR"/>
        </a:p>
      </dgm:t>
    </dgm:pt>
    <dgm:pt modelId="{8AC19428-BDF6-4D91-A89A-A90A1C97A08C}" type="sibTrans" cxnId="{F712FB01-333D-4823-BC26-B72C5B1BD868}">
      <dgm:prSet/>
      <dgm:spPr/>
      <dgm:t>
        <a:bodyPr/>
        <a:lstStyle/>
        <a:p>
          <a:endParaRPr lang="fr-FR"/>
        </a:p>
      </dgm:t>
    </dgm:pt>
    <dgm:pt modelId="{3022BC08-7AE1-407B-BE75-AA6EB83FFDF9}">
      <dgm:prSet/>
      <dgm:spPr/>
      <dgm:t>
        <a:bodyPr/>
        <a:lstStyle/>
        <a:p>
          <a:r>
            <a:rPr lang="fr-FR"/>
            <a:t>tester la conformité de la configuration des systèmes – Center Of Internet Security</a:t>
          </a:r>
        </a:p>
      </dgm:t>
    </dgm:pt>
    <dgm:pt modelId="{EE824D2E-B58E-4292-B14C-25ADAF497D7F}" type="parTrans" cxnId="{6D5B38D0-0B99-4D8A-8231-BF0BF7C8DC10}">
      <dgm:prSet/>
      <dgm:spPr/>
      <dgm:t>
        <a:bodyPr/>
        <a:lstStyle/>
        <a:p>
          <a:endParaRPr lang="fr-FR"/>
        </a:p>
      </dgm:t>
    </dgm:pt>
    <dgm:pt modelId="{D75E1BAF-254B-4E8F-9C97-1810E9456A96}" type="sibTrans" cxnId="{6D5B38D0-0B99-4D8A-8231-BF0BF7C8DC10}">
      <dgm:prSet/>
      <dgm:spPr/>
      <dgm:t>
        <a:bodyPr/>
        <a:lstStyle/>
        <a:p>
          <a:endParaRPr lang="fr-FR"/>
        </a:p>
      </dgm:t>
    </dgm:pt>
    <dgm:pt modelId="{F2F0240C-B4D2-4E66-8335-03B0024672E7}" type="pres">
      <dgm:prSet presAssocID="{0D4905BF-27A7-4716-BD12-076BA3CD07B2}" presName="root" presStyleCnt="0">
        <dgm:presLayoutVars>
          <dgm:dir/>
          <dgm:resizeHandles val="exact"/>
        </dgm:presLayoutVars>
      </dgm:prSet>
      <dgm:spPr/>
    </dgm:pt>
    <dgm:pt modelId="{7DDB44CB-1D03-44E2-80CD-6DA1B9182DF4}" type="pres">
      <dgm:prSet presAssocID="{51C43BCC-F05D-4310-8289-E685D8783F00}" presName="compNode" presStyleCnt="0"/>
      <dgm:spPr/>
    </dgm:pt>
    <dgm:pt modelId="{87EAE56F-C71D-4A40-A8F2-B7F72F76E3DD}" type="pres">
      <dgm:prSet presAssocID="{51C43BCC-F05D-4310-8289-E685D8783F00}" presName="iconRect" presStyleLbl="node1" presStyleIdx="0" presStyleCnt="2" custScaleX="60187" custScaleY="55462"/>
      <dgm:spPr>
        <a:solidFill>
          <a:schemeClr val="bg1"/>
        </a:solidFill>
      </dgm:spPr>
    </dgm:pt>
    <dgm:pt modelId="{6B0E9AE3-B0AE-446A-AE5E-7B2FA54084AF}" type="pres">
      <dgm:prSet presAssocID="{51C43BCC-F05D-4310-8289-E685D8783F00}" presName="iconSpace" presStyleCnt="0"/>
      <dgm:spPr/>
    </dgm:pt>
    <dgm:pt modelId="{FCD0A420-6312-4649-8147-D580D9AEAD51}" type="pres">
      <dgm:prSet presAssocID="{51C43BCC-F05D-4310-8289-E685D8783F00}" presName="parTx" presStyleLbl="revTx" presStyleIdx="0" presStyleCnt="4">
        <dgm:presLayoutVars>
          <dgm:chMax val="0"/>
          <dgm:chPref val="0"/>
        </dgm:presLayoutVars>
      </dgm:prSet>
      <dgm:spPr/>
    </dgm:pt>
    <dgm:pt modelId="{DA580CF1-52E4-4DBF-B69F-2BF1740F6938}" type="pres">
      <dgm:prSet presAssocID="{51C43BCC-F05D-4310-8289-E685D8783F00}" presName="txSpace" presStyleCnt="0"/>
      <dgm:spPr/>
    </dgm:pt>
    <dgm:pt modelId="{791384CF-C045-410C-9CD0-04CAEAF5E172}" type="pres">
      <dgm:prSet presAssocID="{51C43BCC-F05D-4310-8289-E685D8783F00}" presName="desTx" presStyleLbl="revTx" presStyleIdx="1" presStyleCnt="4">
        <dgm:presLayoutVars/>
      </dgm:prSet>
      <dgm:spPr/>
    </dgm:pt>
    <dgm:pt modelId="{76440281-6BAE-4007-B2D0-4F685B1426AD}" type="pres">
      <dgm:prSet presAssocID="{1A5A2023-2A24-40AC-96B1-0A6CB13418A3}" presName="sibTrans" presStyleCnt="0"/>
      <dgm:spPr/>
    </dgm:pt>
    <dgm:pt modelId="{BFA02DC6-59C5-4A7E-9D59-FA9E4DE4E7C8}" type="pres">
      <dgm:prSet presAssocID="{6E44E66E-96A5-4C9D-91B4-5B54333C05B8}" presName="compNode" presStyleCnt="0"/>
      <dgm:spPr/>
    </dgm:pt>
    <dgm:pt modelId="{AFC49F25-C2A3-44A9-8A6F-2D918FFFE234}" type="pres">
      <dgm:prSet presAssocID="{6E44E66E-96A5-4C9D-91B4-5B54333C05B8}" presName="iconRect" presStyleLbl="node1" presStyleIdx="1" presStyleCnt="2"/>
      <dgm:spPr>
        <a:solidFill>
          <a:schemeClr val="bg1"/>
        </a:solidFill>
      </dgm:spPr>
    </dgm:pt>
    <dgm:pt modelId="{8A28E37A-BAFF-4B31-9447-AED7ECF53ECF}" type="pres">
      <dgm:prSet presAssocID="{6E44E66E-96A5-4C9D-91B4-5B54333C05B8}" presName="iconSpace" presStyleCnt="0"/>
      <dgm:spPr/>
    </dgm:pt>
    <dgm:pt modelId="{D4DB785B-6625-424B-8943-3562A321C6E0}" type="pres">
      <dgm:prSet presAssocID="{6E44E66E-96A5-4C9D-91B4-5B54333C05B8}" presName="parTx" presStyleLbl="revTx" presStyleIdx="2" presStyleCnt="4">
        <dgm:presLayoutVars>
          <dgm:chMax val="0"/>
          <dgm:chPref val="0"/>
        </dgm:presLayoutVars>
      </dgm:prSet>
      <dgm:spPr/>
    </dgm:pt>
    <dgm:pt modelId="{A8780771-3D4A-4A82-A954-3474DBA5FF76}" type="pres">
      <dgm:prSet presAssocID="{6E44E66E-96A5-4C9D-91B4-5B54333C05B8}" presName="txSpace" presStyleCnt="0"/>
      <dgm:spPr/>
    </dgm:pt>
    <dgm:pt modelId="{A73C680F-F654-4757-9032-F9611F5F335A}" type="pres">
      <dgm:prSet presAssocID="{6E44E66E-96A5-4C9D-91B4-5B54333C05B8}" presName="desTx" presStyleLbl="revTx" presStyleIdx="3" presStyleCnt="4">
        <dgm:presLayoutVars/>
      </dgm:prSet>
      <dgm:spPr/>
    </dgm:pt>
  </dgm:ptLst>
  <dgm:cxnLst>
    <dgm:cxn modelId="{F712FB01-333D-4823-BC26-B72C5B1BD868}" srcId="{529CE4BB-A760-4550-8109-6CFF0603A455}" destId="{338EA709-760E-4F34-AB10-3366D35886EA}" srcOrd="0" destOrd="0" parTransId="{A3C9E917-4304-48A3-97E9-B1A8C8FB0D21}" sibTransId="{8AC19428-BDF6-4D91-A89A-A90A1C97A08C}"/>
    <dgm:cxn modelId="{47CEFB0A-F685-4C5A-B11A-1766C3F4D508}" srcId="{919C701A-2FD2-42D4-954B-B9D0AF03F747}" destId="{72374018-7A08-4E65-8BB8-80E136C26473}" srcOrd="0" destOrd="0" parTransId="{38854F76-A37D-419E-BEE1-191250B75A8B}" sibTransId="{0781B4B5-908E-4D07-B0D6-9A128BB49612}"/>
    <dgm:cxn modelId="{DF9AC80C-3B91-486F-A28B-778627220D81}" type="presOf" srcId="{F5BCF6E5-FEA2-4527-84D4-A82AC16E6FE5}" destId="{791384CF-C045-410C-9CD0-04CAEAF5E172}" srcOrd="0" destOrd="0" presId="urn:microsoft.com/office/officeart/2018/2/layout/IconLabelDescriptionList"/>
    <dgm:cxn modelId="{1674410D-7470-4310-B4EF-C39CF19F1DED}" srcId="{6E44E66E-96A5-4C9D-91B4-5B54333C05B8}" destId="{8948546C-8B4D-462E-8E20-AA5C363E8AE6}" srcOrd="3" destOrd="0" parTransId="{1854C07E-9E7C-42DE-8EBD-F5DE86C7A017}" sibTransId="{EEA0518D-8758-4234-8F8C-F3D66258E34B}"/>
    <dgm:cxn modelId="{89E50911-94C7-4B37-914C-50CF30033698}" srcId="{0D4905BF-27A7-4716-BD12-076BA3CD07B2}" destId="{6E44E66E-96A5-4C9D-91B4-5B54333C05B8}" srcOrd="1" destOrd="0" parTransId="{268CD186-3853-4570-A101-90887E72D489}" sibTransId="{0B79B1CA-E951-42DC-9D15-147011156069}"/>
    <dgm:cxn modelId="{51B1EE18-2DEC-4CF7-93A9-C97B88ED7EFD}" srcId="{51C43BCC-F05D-4310-8289-E685D8783F00}" destId="{B029283B-9B0C-4C35-9A90-404420D2E4C7}" srcOrd="5" destOrd="0" parTransId="{DECF60B3-091C-41A2-BB97-212A9145310C}" sibTransId="{D2BAC0E9-F677-4BAF-8C38-AE7099139CA4}"/>
    <dgm:cxn modelId="{E7D0C820-6ED2-4766-9145-438969C9D06C}" srcId="{6E44E66E-96A5-4C9D-91B4-5B54333C05B8}" destId="{7BAE758D-DA45-45C3-99DA-F244F4075DCF}" srcOrd="0" destOrd="0" parTransId="{443DD484-1491-4302-9BA1-CB4A4886545B}" sibTransId="{910BBEB8-5333-425B-8568-B076AEB47C6E}"/>
    <dgm:cxn modelId="{626F7122-5EDD-4B05-9D66-40A969C4694F}" srcId="{51C43BCC-F05D-4310-8289-E685D8783F00}" destId="{8EF2D041-DBF6-45B3-9C7E-B670BC7DB1B1}" srcOrd="1" destOrd="0" parTransId="{9A0EB857-016F-4A1F-ABC7-479556BEAB4A}" sibTransId="{A423F58B-842F-48CD-B1EA-D2896301BD6E}"/>
    <dgm:cxn modelId="{8CE7E722-B4E3-4D16-AEBF-3EA0B9D635DF}" type="presOf" srcId="{8914D7A3-CA0C-4797-853D-6899AFFBF979}" destId="{A73C680F-F654-4757-9032-F9611F5F335A}" srcOrd="0" destOrd="1" presId="urn:microsoft.com/office/officeart/2018/2/layout/IconLabelDescriptionList"/>
    <dgm:cxn modelId="{22D2D228-E053-4041-B081-47F6A78AA8AB}" type="presOf" srcId="{919C701A-2FD2-42D4-954B-B9D0AF03F747}" destId="{A73C680F-F654-4757-9032-F9611F5F335A}" srcOrd="0" destOrd="2" presId="urn:microsoft.com/office/officeart/2018/2/layout/IconLabelDescriptionList"/>
    <dgm:cxn modelId="{BF31E736-8E3A-46A0-B1C3-51513391436D}" type="presOf" srcId="{B92556EC-59D6-4CB7-BF8A-8B75A67BA9C3}" destId="{791384CF-C045-410C-9CD0-04CAEAF5E172}" srcOrd="0" destOrd="2" presId="urn:microsoft.com/office/officeart/2018/2/layout/IconLabelDescriptionList"/>
    <dgm:cxn modelId="{4909F03E-65A9-43FC-8772-724DC1AABDC4}" type="presOf" srcId="{7BAE758D-DA45-45C3-99DA-F244F4075DCF}" destId="{A73C680F-F654-4757-9032-F9611F5F335A}" srcOrd="0" destOrd="0" presId="urn:microsoft.com/office/officeart/2018/2/layout/IconLabelDescriptionList"/>
    <dgm:cxn modelId="{58474040-C3F1-4447-BB94-1F813B4AED1F}" type="presOf" srcId="{3022BC08-7AE1-407B-BE75-AA6EB83FFDF9}" destId="{791384CF-C045-410C-9CD0-04CAEAF5E172}" srcOrd="0" destOrd="3" presId="urn:microsoft.com/office/officeart/2018/2/layout/IconLabelDescriptionList"/>
    <dgm:cxn modelId="{8C5BB55C-07A5-4340-810B-B9FA9EC65B2C}" type="presOf" srcId="{B029283B-9B0C-4C35-9A90-404420D2E4C7}" destId="{791384CF-C045-410C-9CD0-04CAEAF5E172}" srcOrd="0" destOrd="6" presId="urn:microsoft.com/office/officeart/2018/2/layout/IconLabelDescriptionList"/>
    <dgm:cxn modelId="{682E2F46-B69C-4DC7-A0FF-04B9E903807C}" srcId="{7BAE758D-DA45-45C3-99DA-F244F4075DCF}" destId="{8914D7A3-CA0C-4797-853D-6899AFFBF979}" srcOrd="0" destOrd="0" parTransId="{ADD9BC97-8EA7-40D3-BB04-AE647A42C13C}" sibTransId="{F82E6AD6-FD43-4D1E-A91B-04C0223BAE2C}"/>
    <dgm:cxn modelId="{DBBFA36A-7FDC-4341-BCC2-43A86F074711}" type="presOf" srcId="{CF95EAF7-9690-4561-B1F2-5A8A43741383}" destId="{791384CF-C045-410C-9CD0-04CAEAF5E172}" srcOrd="0" destOrd="5" presId="urn:microsoft.com/office/officeart/2018/2/layout/IconLabelDescriptionList"/>
    <dgm:cxn modelId="{77F5F16C-BBA4-4670-BBDC-18CF6FB165A8}" srcId="{6E44E66E-96A5-4C9D-91B4-5B54333C05B8}" destId="{49509BE9-50F7-44F5-B5D1-52CE38E33A9B}" srcOrd="2" destOrd="0" parTransId="{5A450EA1-0056-446D-AC3E-23354B725B7C}" sibTransId="{3EC7594B-AB3C-4F59-8EA5-97A334D82635}"/>
    <dgm:cxn modelId="{B29E9A50-70C5-4BFA-BAED-FF47166E604A}" type="presOf" srcId="{51C43BCC-F05D-4310-8289-E685D8783F00}" destId="{FCD0A420-6312-4649-8147-D580D9AEAD51}" srcOrd="0" destOrd="0" presId="urn:microsoft.com/office/officeart/2018/2/layout/IconLabelDescriptionList"/>
    <dgm:cxn modelId="{C05D198D-949C-401D-9BF1-682E91A2330D}" type="presOf" srcId="{0D4905BF-27A7-4716-BD12-076BA3CD07B2}" destId="{F2F0240C-B4D2-4E66-8335-03B0024672E7}" srcOrd="0" destOrd="0" presId="urn:microsoft.com/office/officeart/2018/2/layout/IconLabelDescriptionList"/>
    <dgm:cxn modelId="{96EC4991-E2E1-4F3D-8C30-1DFAE2F28721}" srcId="{51C43BCC-F05D-4310-8289-E685D8783F00}" destId="{0463F2D6-F7F8-4C7B-A5C5-0B6CDD10EACB}" srcOrd="3" destOrd="0" parTransId="{B4A874B5-2C21-4D5F-9108-99371C4F7286}" sibTransId="{C0E51DA1-DB4B-4495-8B2C-DCB590E44B14}"/>
    <dgm:cxn modelId="{4A3A8E96-D71C-47BC-8641-C81A57977180}" type="presOf" srcId="{338EA709-760E-4F34-AB10-3366D35886EA}" destId="{A73C680F-F654-4757-9032-F9611F5F335A}" srcOrd="0" destOrd="7" presId="urn:microsoft.com/office/officeart/2018/2/layout/IconLabelDescriptionList"/>
    <dgm:cxn modelId="{83F0639B-0C66-4FB3-B8EE-896449A4BEEB}" srcId="{51C43BCC-F05D-4310-8289-E685D8783F00}" destId="{B92556EC-59D6-4CB7-BF8A-8B75A67BA9C3}" srcOrd="2" destOrd="0" parTransId="{8E79A5BA-5BFB-4ED9-9D61-C95B7B98660B}" sibTransId="{D2BB2A71-F06B-4B0B-87F5-B9D93D6E3810}"/>
    <dgm:cxn modelId="{33B88AAB-48BD-42C8-B668-84012E5E45A9}" type="presOf" srcId="{8EF2D041-DBF6-45B3-9C7E-B670BC7DB1B1}" destId="{791384CF-C045-410C-9CD0-04CAEAF5E172}" srcOrd="0" destOrd="1" presId="urn:microsoft.com/office/officeart/2018/2/layout/IconLabelDescriptionList"/>
    <dgm:cxn modelId="{E2CEC2AF-DC67-4996-A31F-0C123A360B84}" type="presOf" srcId="{6E44E66E-96A5-4C9D-91B4-5B54333C05B8}" destId="{D4DB785B-6625-424B-8943-3562A321C6E0}" srcOrd="0" destOrd="0" presId="urn:microsoft.com/office/officeart/2018/2/layout/IconLabelDescriptionList"/>
    <dgm:cxn modelId="{2BB71CB2-23F7-4218-B991-7DEC49AFD93B}" srcId="{51C43BCC-F05D-4310-8289-E685D8783F00}" destId="{CF95EAF7-9690-4561-B1F2-5A8A43741383}" srcOrd="4" destOrd="0" parTransId="{5E341DCE-2B0B-49AD-8B00-CB5206B808C3}" sibTransId="{3BE63FEE-3ADA-47EE-964B-70D018EC7662}"/>
    <dgm:cxn modelId="{E84562B9-E708-43E2-88AD-F1DB318D3298}" srcId="{6E44E66E-96A5-4C9D-91B4-5B54333C05B8}" destId="{529CE4BB-A760-4550-8109-6CFF0603A455}" srcOrd="4" destOrd="0" parTransId="{186F0E91-5490-43A2-BDDE-A0A9E3C7BC62}" sibTransId="{2E54A9CC-EA61-42B8-A683-7B3268968EDF}"/>
    <dgm:cxn modelId="{0B233DC1-A94B-4303-8317-1DA14FC8765E}" srcId="{51C43BCC-F05D-4310-8289-E685D8783F00}" destId="{F5BCF6E5-FEA2-4527-84D4-A82AC16E6FE5}" srcOrd="0" destOrd="0" parTransId="{72736016-94AE-4960-9686-A6D16C59921E}" sibTransId="{86B57EF3-595B-45ED-BC9F-32D93C5D54B6}"/>
    <dgm:cxn modelId="{A1FE3DC4-490E-4EC7-8B49-D1B19E070E8A}" srcId="{0D4905BF-27A7-4716-BD12-076BA3CD07B2}" destId="{51C43BCC-F05D-4310-8289-E685D8783F00}" srcOrd="0" destOrd="0" parTransId="{B25209A2-547A-42DB-B9F6-AE55C5F98C50}" sibTransId="{1A5A2023-2A24-40AC-96B1-0A6CB13418A3}"/>
    <dgm:cxn modelId="{6D5B38D0-0B99-4D8A-8231-BF0BF7C8DC10}" srcId="{B92556EC-59D6-4CB7-BF8A-8B75A67BA9C3}" destId="{3022BC08-7AE1-407B-BE75-AA6EB83FFDF9}" srcOrd="0" destOrd="0" parTransId="{EE824D2E-B58E-4292-B14C-25ADAF497D7F}" sibTransId="{D75E1BAF-254B-4E8F-9C97-1810E9456A96}"/>
    <dgm:cxn modelId="{753E09D4-DD5B-4304-ADE1-5F07B48B742E}" srcId="{6E44E66E-96A5-4C9D-91B4-5B54333C05B8}" destId="{919C701A-2FD2-42D4-954B-B9D0AF03F747}" srcOrd="1" destOrd="0" parTransId="{19D54BCF-E11A-43DC-A077-9C28097D5C8D}" sibTransId="{1ABD38B2-82F6-45C6-806D-4F2E57224D94}"/>
    <dgm:cxn modelId="{8FD9C6D5-1BAE-4719-AE83-E4B78B331967}" type="presOf" srcId="{8948546C-8B4D-462E-8E20-AA5C363E8AE6}" destId="{A73C680F-F654-4757-9032-F9611F5F335A}" srcOrd="0" destOrd="5" presId="urn:microsoft.com/office/officeart/2018/2/layout/IconLabelDescriptionList"/>
    <dgm:cxn modelId="{94FFBDD8-6762-4EFE-B278-F83CCD9DB3FD}" type="presOf" srcId="{49509BE9-50F7-44F5-B5D1-52CE38E33A9B}" destId="{A73C680F-F654-4757-9032-F9611F5F335A}" srcOrd="0" destOrd="4" presId="urn:microsoft.com/office/officeart/2018/2/layout/IconLabelDescriptionList"/>
    <dgm:cxn modelId="{3AC145E0-1D03-4079-AC03-C08327B67C2E}" type="presOf" srcId="{529CE4BB-A760-4550-8109-6CFF0603A455}" destId="{A73C680F-F654-4757-9032-F9611F5F335A}" srcOrd="0" destOrd="6" presId="urn:microsoft.com/office/officeart/2018/2/layout/IconLabelDescriptionList"/>
    <dgm:cxn modelId="{6017A9E7-2B10-4D60-9180-6A42E4326D4F}" type="presOf" srcId="{72374018-7A08-4E65-8BB8-80E136C26473}" destId="{A73C680F-F654-4757-9032-F9611F5F335A}" srcOrd="0" destOrd="3" presId="urn:microsoft.com/office/officeart/2018/2/layout/IconLabelDescriptionList"/>
    <dgm:cxn modelId="{B6E7C3FA-3740-4CFF-AE73-55319CABFF4E}" type="presOf" srcId="{0463F2D6-F7F8-4C7B-A5C5-0B6CDD10EACB}" destId="{791384CF-C045-410C-9CD0-04CAEAF5E172}" srcOrd="0" destOrd="4" presId="urn:microsoft.com/office/officeart/2018/2/layout/IconLabelDescriptionList"/>
    <dgm:cxn modelId="{B6CF4BF9-E647-40AA-8B43-B76D792E7391}" type="presParOf" srcId="{F2F0240C-B4D2-4E66-8335-03B0024672E7}" destId="{7DDB44CB-1D03-44E2-80CD-6DA1B9182DF4}" srcOrd="0" destOrd="0" presId="urn:microsoft.com/office/officeart/2018/2/layout/IconLabelDescriptionList"/>
    <dgm:cxn modelId="{2C7464AD-9FF0-4EFE-A854-D08FBAE78778}" type="presParOf" srcId="{7DDB44CB-1D03-44E2-80CD-6DA1B9182DF4}" destId="{87EAE56F-C71D-4A40-A8F2-B7F72F76E3DD}" srcOrd="0" destOrd="0" presId="urn:microsoft.com/office/officeart/2018/2/layout/IconLabelDescriptionList"/>
    <dgm:cxn modelId="{8390BD8A-E022-4F52-91FA-3053C32CEFAC}" type="presParOf" srcId="{7DDB44CB-1D03-44E2-80CD-6DA1B9182DF4}" destId="{6B0E9AE3-B0AE-446A-AE5E-7B2FA54084AF}" srcOrd="1" destOrd="0" presId="urn:microsoft.com/office/officeart/2018/2/layout/IconLabelDescriptionList"/>
    <dgm:cxn modelId="{2AD46365-CDC1-4A05-80CF-27B2F2FCAEB6}" type="presParOf" srcId="{7DDB44CB-1D03-44E2-80CD-6DA1B9182DF4}" destId="{FCD0A420-6312-4649-8147-D580D9AEAD51}" srcOrd="2" destOrd="0" presId="urn:microsoft.com/office/officeart/2018/2/layout/IconLabelDescriptionList"/>
    <dgm:cxn modelId="{C2E5A20F-26B7-4E9F-9826-4B26DCC422BE}" type="presParOf" srcId="{7DDB44CB-1D03-44E2-80CD-6DA1B9182DF4}" destId="{DA580CF1-52E4-4DBF-B69F-2BF1740F6938}" srcOrd="3" destOrd="0" presId="urn:microsoft.com/office/officeart/2018/2/layout/IconLabelDescriptionList"/>
    <dgm:cxn modelId="{9C02702A-0C80-4EF5-9A3F-B6D7077811BB}" type="presParOf" srcId="{7DDB44CB-1D03-44E2-80CD-6DA1B9182DF4}" destId="{791384CF-C045-410C-9CD0-04CAEAF5E172}" srcOrd="4" destOrd="0" presId="urn:microsoft.com/office/officeart/2018/2/layout/IconLabelDescriptionList"/>
    <dgm:cxn modelId="{E660A871-6A06-4E3E-922A-67E37CAA431C}" type="presParOf" srcId="{F2F0240C-B4D2-4E66-8335-03B0024672E7}" destId="{76440281-6BAE-4007-B2D0-4F685B1426AD}" srcOrd="1" destOrd="0" presId="urn:microsoft.com/office/officeart/2018/2/layout/IconLabelDescriptionList"/>
    <dgm:cxn modelId="{F8E0B000-CDED-44F8-BBAC-FB2CDB0C91A5}" type="presParOf" srcId="{F2F0240C-B4D2-4E66-8335-03B0024672E7}" destId="{BFA02DC6-59C5-4A7E-9D59-FA9E4DE4E7C8}" srcOrd="2" destOrd="0" presId="urn:microsoft.com/office/officeart/2018/2/layout/IconLabelDescriptionList"/>
    <dgm:cxn modelId="{EEFD6E4B-CA9C-41B9-9494-DEB6C43C4D77}" type="presParOf" srcId="{BFA02DC6-59C5-4A7E-9D59-FA9E4DE4E7C8}" destId="{AFC49F25-C2A3-44A9-8A6F-2D918FFFE234}" srcOrd="0" destOrd="0" presId="urn:microsoft.com/office/officeart/2018/2/layout/IconLabelDescriptionList"/>
    <dgm:cxn modelId="{703B5A27-F28D-4B2C-BB24-61EF30E4C70E}" type="presParOf" srcId="{BFA02DC6-59C5-4A7E-9D59-FA9E4DE4E7C8}" destId="{8A28E37A-BAFF-4B31-9447-AED7ECF53ECF}" srcOrd="1" destOrd="0" presId="urn:microsoft.com/office/officeart/2018/2/layout/IconLabelDescriptionList"/>
    <dgm:cxn modelId="{1A711BC9-69E2-4947-8E8C-C92A99B9A35C}" type="presParOf" srcId="{BFA02DC6-59C5-4A7E-9D59-FA9E4DE4E7C8}" destId="{D4DB785B-6625-424B-8943-3562A321C6E0}" srcOrd="2" destOrd="0" presId="urn:microsoft.com/office/officeart/2018/2/layout/IconLabelDescriptionList"/>
    <dgm:cxn modelId="{0021D306-8082-48A0-A866-19CECFF6A5B6}" type="presParOf" srcId="{BFA02DC6-59C5-4A7E-9D59-FA9E4DE4E7C8}" destId="{A8780771-3D4A-4A82-A954-3474DBA5FF76}" srcOrd="3" destOrd="0" presId="urn:microsoft.com/office/officeart/2018/2/layout/IconLabelDescriptionList"/>
    <dgm:cxn modelId="{0B800678-12B8-4100-980A-A0B3BBBB59A1}" type="presParOf" srcId="{BFA02DC6-59C5-4A7E-9D59-FA9E4DE4E7C8}" destId="{A73C680F-F654-4757-9032-F9611F5F335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15882D-54E2-4A9C-803F-04CE7C4EB31F}"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fr-FR"/>
        </a:p>
      </dgm:t>
    </dgm:pt>
    <dgm:pt modelId="{1607FDE2-AC8B-415A-9719-5F6BCFF3DD43}">
      <dgm:prSet phldrT="[Texte]"/>
      <dgm:spPr/>
      <dgm:t>
        <a:bodyPr/>
        <a:lstStyle/>
        <a:p>
          <a:r>
            <a:rPr lang="fr-FR"/>
            <a:t>Spécifications fonctionnelles</a:t>
          </a:r>
        </a:p>
      </dgm:t>
    </dgm:pt>
    <dgm:pt modelId="{5409E9B5-A75B-410F-8806-2B6E64CDB448}" type="parTrans" cxnId="{AEAE6D20-ABCE-40CD-8E18-DCA5DBA40553}">
      <dgm:prSet/>
      <dgm:spPr/>
      <dgm:t>
        <a:bodyPr/>
        <a:lstStyle/>
        <a:p>
          <a:endParaRPr lang="fr-FR"/>
        </a:p>
      </dgm:t>
    </dgm:pt>
    <dgm:pt modelId="{2C8F894E-A42F-46D8-820D-D74FCC2B28D4}" type="sibTrans" cxnId="{AEAE6D20-ABCE-40CD-8E18-DCA5DBA40553}">
      <dgm:prSet/>
      <dgm:spPr/>
      <dgm:t>
        <a:bodyPr/>
        <a:lstStyle/>
        <a:p>
          <a:endParaRPr lang="fr-FR"/>
        </a:p>
      </dgm:t>
    </dgm:pt>
    <dgm:pt modelId="{EEF77FD1-B3C8-4256-9CBD-B65AF0BE852A}">
      <dgm:prSet/>
      <dgm:spPr/>
      <dgm:t>
        <a:bodyPr/>
        <a:lstStyle/>
        <a:p>
          <a:r>
            <a:rPr lang="fr-FR"/>
            <a:t>Liste des fonctionnalités de détection des menaces, les intégrations avec d'autres systèmes de sécurité, les capacités de </a:t>
          </a:r>
          <a:r>
            <a:rPr lang="fr-FR" err="1"/>
            <a:t>reporting</a:t>
          </a:r>
          <a:r>
            <a:rPr lang="fr-FR"/>
            <a:t>, etc.</a:t>
          </a:r>
        </a:p>
      </dgm:t>
    </dgm:pt>
    <dgm:pt modelId="{7484C9EE-6ABC-44C5-BE9E-5A87424019F6}" type="parTrans" cxnId="{7C3E1C44-63AB-45C6-8366-97971850F689}">
      <dgm:prSet/>
      <dgm:spPr/>
      <dgm:t>
        <a:bodyPr/>
        <a:lstStyle/>
        <a:p>
          <a:endParaRPr lang="fr-FR"/>
        </a:p>
      </dgm:t>
    </dgm:pt>
    <dgm:pt modelId="{1848A0D9-8DFD-45E8-935E-ECA591EA8BC6}" type="sibTrans" cxnId="{7C3E1C44-63AB-45C6-8366-97971850F689}">
      <dgm:prSet/>
      <dgm:spPr/>
      <dgm:t>
        <a:bodyPr/>
        <a:lstStyle/>
        <a:p>
          <a:endParaRPr lang="fr-FR"/>
        </a:p>
      </dgm:t>
    </dgm:pt>
    <dgm:pt modelId="{321D11A0-FBE8-4EC4-9C0B-B56D7BDD2804}">
      <dgm:prSet/>
      <dgm:spPr/>
      <dgm:t>
        <a:bodyPr/>
        <a:lstStyle/>
        <a:p>
          <a:r>
            <a:rPr lang="fr-FR"/>
            <a:t>Conception de l'architecture SIEM</a:t>
          </a:r>
        </a:p>
      </dgm:t>
    </dgm:pt>
    <dgm:pt modelId="{D4AAFE5E-2848-4D61-9090-448C87FC343A}" type="parTrans" cxnId="{67201705-3095-423E-9F66-C936F93E8CB8}">
      <dgm:prSet/>
      <dgm:spPr/>
      <dgm:t>
        <a:bodyPr/>
        <a:lstStyle/>
        <a:p>
          <a:endParaRPr lang="fr-FR"/>
        </a:p>
      </dgm:t>
    </dgm:pt>
    <dgm:pt modelId="{70240F17-88B9-4FEF-8707-EB7BFE8E27E5}" type="sibTrans" cxnId="{67201705-3095-423E-9F66-C936F93E8CB8}">
      <dgm:prSet/>
      <dgm:spPr/>
      <dgm:t>
        <a:bodyPr/>
        <a:lstStyle/>
        <a:p>
          <a:endParaRPr lang="fr-FR"/>
        </a:p>
      </dgm:t>
    </dgm:pt>
    <dgm:pt modelId="{FD3000FB-8F68-4D62-B12C-2C9922E703D3}">
      <dgm:prSet/>
      <dgm:spPr/>
      <dgm:t>
        <a:bodyPr/>
        <a:lstStyle/>
        <a:p>
          <a:r>
            <a:rPr lang="fr-FR"/>
            <a:t>Schéma architectural, Spécifications techniques pour l'installation et la configuration du SIEM</a:t>
          </a:r>
        </a:p>
      </dgm:t>
    </dgm:pt>
    <dgm:pt modelId="{31719362-D9ED-4298-BED2-B8E74F8D72DD}" type="parTrans" cxnId="{46F585E3-E391-4987-BB1B-BEA75992F5E6}">
      <dgm:prSet/>
      <dgm:spPr/>
      <dgm:t>
        <a:bodyPr/>
        <a:lstStyle/>
        <a:p>
          <a:endParaRPr lang="fr-FR"/>
        </a:p>
      </dgm:t>
    </dgm:pt>
    <dgm:pt modelId="{33A3EA1F-82E0-459E-A6E7-EADC3A1AB025}" type="sibTrans" cxnId="{46F585E3-E391-4987-BB1B-BEA75992F5E6}">
      <dgm:prSet/>
      <dgm:spPr/>
      <dgm:t>
        <a:bodyPr/>
        <a:lstStyle/>
        <a:p>
          <a:endParaRPr lang="fr-FR"/>
        </a:p>
      </dgm:t>
    </dgm:pt>
    <dgm:pt modelId="{980A81B1-4309-4685-BD4B-2E498E9609AE}">
      <dgm:prSet/>
      <dgm:spPr/>
      <dgm:t>
        <a:bodyPr/>
        <a:lstStyle/>
        <a:p>
          <a:r>
            <a:rPr lang="fr-FR"/>
            <a:t>Documentation</a:t>
          </a:r>
        </a:p>
      </dgm:t>
    </dgm:pt>
    <dgm:pt modelId="{BCB35133-4433-425F-9EC6-120E02EB873C}" type="parTrans" cxnId="{4C07DC98-3B44-45CE-BA24-FBAC95FD2027}">
      <dgm:prSet/>
      <dgm:spPr/>
      <dgm:t>
        <a:bodyPr/>
        <a:lstStyle/>
        <a:p>
          <a:endParaRPr lang="fr-FR"/>
        </a:p>
      </dgm:t>
    </dgm:pt>
    <dgm:pt modelId="{E09FDA6F-488B-4FFC-8F16-D4919160ECAF}" type="sibTrans" cxnId="{4C07DC98-3B44-45CE-BA24-FBAC95FD2027}">
      <dgm:prSet/>
      <dgm:spPr/>
      <dgm:t>
        <a:bodyPr/>
        <a:lstStyle/>
        <a:p>
          <a:endParaRPr lang="fr-FR"/>
        </a:p>
      </dgm:t>
    </dgm:pt>
    <dgm:pt modelId="{C3637061-63E7-43BB-94BD-B4B6D80CC90A}">
      <dgm:prSet/>
      <dgm:spPr/>
      <dgm:t>
        <a:bodyPr/>
        <a:lstStyle/>
        <a:p>
          <a:r>
            <a:rPr lang="fr-FR"/>
            <a:t>Guides d'installation, des manuels d'utilisation, etc.</a:t>
          </a:r>
        </a:p>
      </dgm:t>
    </dgm:pt>
    <dgm:pt modelId="{D88E315C-DC40-4C37-BF81-D8A0151AE5D6}" type="parTrans" cxnId="{226068E3-B208-4344-88A9-244FB6B0A241}">
      <dgm:prSet/>
      <dgm:spPr/>
      <dgm:t>
        <a:bodyPr/>
        <a:lstStyle/>
        <a:p>
          <a:endParaRPr lang="fr-FR"/>
        </a:p>
      </dgm:t>
    </dgm:pt>
    <dgm:pt modelId="{CDDE57A5-9757-469D-9A57-3EDFC30FA9BB}" type="sibTrans" cxnId="{226068E3-B208-4344-88A9-244FB6B0A241}">
      <dgm:prSet/>
      <dgm:spPr/>
      <dgm:t>
        <a:bodyPr/>
        <a:lstStyle/>
        <a:p>
          <a:endParaRPr lang="fr-FR"/>
        </a:p>
      </dgm:t>
    </dgm:pt>
    <dgm:pt modelId="{DEF15948-961E-4A90-9676-FAB25397400E}">
      <dgm:prSet/>
      <dgm:spPr/>
      <dgm:t>
        <a:bodyPr/>
        <a:lstStyle/>
        <a:p>
          <a:r>
            <a:rPr lang="fr-FR"/>
            <a:t>Procédures de configuration</a:t>
          </a:r>
        </a:p>
      </dgm:t>
    </dgm:pt>
    <dgm:pt modelId="{A765E3BE-D857-495F-AF8F-D4FE11C9BA36}" type="parTrans" cxnId="{83ADFB19-E60E-4753-A181-C47B098F4B65}">
      <dgm:prSet/>
      <dgm:spPr/>
      <dgm:t>
        <a:bodyPr/>
        <a:lstStyle/>
        <a:p>
          <a:endParaRPr lang="fr-FR"/>
        </a:p>
      </dgm:t>
    </dgm:pt>
    <dgm:pt modelId="{4E98B2DF-97CE-44C8-A268-780D8EC6F0E9}" type="sibTrans" cxnId="{83ADFB19-E60E-4753-A181-C47B098F4B65}">
      <dgm:prSet/>
      <dgm:spPr/>
      <dgm:t>
        <a:bodyPr/>
        <a:lstStyle/>
        <a:p>
          <a:endParaRPr lang="fr-FR"/>
        </a:p>
      </dgm:t>
    </dgm:pt>
    <dgm:pt modelId="{D5A12832-B2F9-4EBC-AF08-C987C3B07C32}" type="pres">
      <dgm:prSet presAssocID="{0815882D-54E2-4A9C-803F-04CE7C4EB31F}" presName="diagram" presStyleCnt="0">
        <dgm:presLayoutVars>
          <dgm:dir/>
          <dgm:animLvl val="lvl"/>
          <dgm:resizeHandles val="exact"/>
        </dgm:presLayoutVars>
      </dgm:prSet>
      <dgm:spPr/>
    </dgm:pt>
    <dgm:pt modelId="{60532746-2DDE-43EA-AEA9-8FC766F84373}" type="pres">
      <dgm:prSet presAssocID="{1607FDE2-AC8B-415A-9719-5F6BCFF3DD43}" presName="compNode" presStyleCnt="0"/>
      <dgm:spPr/>
    </dgm:pt>
    <dgm:pt modelId="{767689A8-2D59-40B3-9DEF-76A04E27503F}" type="pres">
      <dgm:prSet presAssocID="{1607FDE2-AC8B-415A-9719-5F6BCFF3DD43}" presName="childRect" presStyleLbl="bgAcc1" presStyleIdx="0" presStyleCnt="3">
        <dgm:presLayoutVars>
          <dgm:bulletEnabled val="1"/>
        </dgm:presLayoutVars>
      </dgm:prSet>
      <dgm:spPr/>
    </dgm:pt>
    <dgm:pt modelId="{8B0B4D47-8080-46D7-9000-8EA1E677ECA2}" type="pres">
      <dgm:prSet presAssocID="{1607FDE2-AC8B-415A-9719-5F6BCFF3DD43}" presName="parentText" presStyleLbl="node1" presStyleIdx="0" presStyleCnt="0">
        <dgm:presLayoutVars>
          <dgm:chMax val="0"/>
          <dgm:bulletEnabled val="1"/>
        </dgm:presLayoutVars>
      </dgm:prSet>
      <dgm:spPr/>
    </dgm:pt>
    <dgm:pt modelId="{4BB6417B-9F71-4918-9769-B32516F09735}" type="pres">
      <dgm:prSet presAssocID="{1607FDE2-AC8B-415A-9719-5F6BCFF3DD43}" presName="parentRect" presStyleLbl="alignNode1" presStyleIdx="0" presStyleCnt="3"/>
      <dgm:spPr/>
    </dgm:pt>
    <dgm:pt modelId="{931B74AC-9289-4247-8B53-39E27CEB8E1B}" type="pres">
      <dgm:prSet presAssocID="{1607FDE2-AC8B-415A-9719-5F6BCFF3DD43}"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812C6DD-5E58-4100-9A56-BDF2E14061DC}" type="pres">
      <dgm:prSet presAssocID="{2C8F894E-A42F-46D8-820D-D74FCC2B28D4}" presName="sibTrans" presStyleLbl="sibTrans2D1" presStyleIdx="0" presStyleCnt="0"/>
      <dgm:spPr/>
    </dgm:pt>
    <dgm:pt modelId="{B3092818-A0E8-44C9-82A6-C8606678627E}" type="pres">
      <dgm:prSet presAssocID="{321D11A0-FBE8-4EC4-9C0B-B56D7BDD2804}" presName="compNode" presStyleCnt="0"/>
      <dgm:spPr/>
    </dgm:pt>
    <dgm:pt modelId="{057910E9-56A2-466A-8C18-443745984317}" type="pres">
      <dgm:prSet presAssocID="{321D11A0-FBE8-4EC4-9C0B-B56D7BDD2804}" presName="childRect" presStyleLbl="bgAcc1" presStyleIdx="1" presStyleCnt="3">
        <dgm:presLayoutVars>
          <dgm:bulletEnabled val="1"/>
        </dgm:presLayoutVars>
      </dgm:prSet>
      <dgm:spPr/>
    </dgm:pt>
    <dgm:pt modelId="{62372B48-F231-40A3-BE65-7F0B08FEBADE}" type="pres">
      <dgm:prSet presAssocID="{321D11A0-FBE8-4EC4-9C0B-B56D7BDD2804}" presName="parentText" presStyleLbl="node1" presStyleIdx="0" presStyleCnt="0">
        <dgm:presLayoutVars>
          <dgm:chMax val="0"/>
          <dgm:bulletEnabled val="1"/>
        </dgm:presLayoutVars>
      </dgm:prSet>
      <dgm:spPr/>
    </dgm:pt>
    <dgm:pt modelId="{2E68A9FB-4BF0-49BC-AADE-B52EC8EAE3D0}" type="pres">
      <dgm:prSet presAssocID="{321D11A0-FBE8-4EC4-9C0B-B56D7BDD2804}" presName="parentRect" presStyleLbl="alignNode1" presStyleIdx="1" presStyleCnt="3"/>
      <dgm:spPr/>
    </dgm:pt>
    <dgm:pt modelId="{1E34F829-D8A7-4705-B6D4-8D6F1C1E556A}" type="pres">
      <dgm:prSet presAssocID="{321D11A0-FBE8-4EC4-9C0B-B56D7BDD2804}" presName="adorn" presStyleLbl="fgAccFollow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26C04C4-9FC0-4852-B9E3-0DC18DB10CED}" type="pres">
      <dgm:prSet presAssocID="{70240F17-88B9-4FEF-8707-EB7BFE8E27E5}" presName="sibTrans" presStyleLbl="sibTrans2D1" presStyleIdx="0" presStyleCnt="0"/>
      <dgm:spPr/>
    </dgm:pt>
    <dgm:pt modelId="{820CCA80-5AB3-410F-B130-130B21056535}" type="pres">
      <dgm:prSet presAssocID="{980A81B1-4309-4685-BD4B-2E498E9609AE}" presName="compNode" presStyleCnt="0"/>
      <dgm:spPr/>
    </dgm:pt>
    <dgm:pt modelId="{AD2B55E9-0CAC-4140-AFCA-B8CA6743C075}" type="pres">
      <dgm:prSet presAssocID="{980A81B1-4309-4685-BD4B-2E498E9609AE}" presName="childRect" presStyleLbl="bgAcc1" presStyleIdx="2" presStyleCnt="3">
        <dgm:presLayoutVars>
          <dgm:bulletEnabled val="1"/>
        </dgm:presLayoutVars>
      </dgm:prSet>
      <dgm:spPr/>
    </dgm:pt>
    <dgm:pt modelId="{827CAFD3-76BD-433C-B48E-3A04ACF79C51}" type="pres">
      <dgm:prSet presAssocID="{980A81B1-4309-4685-BD4B-2E498E9609AE}" presName="parentText" presStyleLbl="node1" presStyleIdx="0" presStyleCnt="0">
        <dgm:presLayoutVars>
          <dgm:chMax val="0"/>
          <dgm:bulletEnabled val="1"/>
        </dgm:presLayoutVars>
      </dgm:prSet>
      <dgm:spPr/>
    </dgm:pt>
    <dgm:pt modelId="{19A636B4-C9C1-4427-AF7B-CD9153C6CFA8}" type="pres">
      <dgm:prSet presAssocID="{980A81B1-4309-4685-BD4B-2E498E9609AE}" presName="parentRect" presStyleLbl="alignNode1" presStyleIdx="2" presStyleCnt="3"/>
      <dgm:spPr/>
    </dgm:pt>
    <dgm:pt modelId="{82A8C3E3-449A-4F07-9958-9751F7461C10}" type="pres">
      <dgm:prSet presAssocID="{980A81B1-4309-4685-BD4B-2E498E9609AE}"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67201705-3095-423E-9F66-C936F93E8CB8}" srcId="{0815882D-54E2-4A9C-803F-04CE7C4EB31F}" destId="{321D11A0-FBE8-4EC4-9C0B-B56D7BDD2804}" srcOrd="1" destOrd="0" parTransId="{D4AAFE5E-2848-4D61-9090-448C87FC343A}" sibTransId="{70240F17-88B9-4FEF-8707-EB7BFE8E27E5}"/>
    <dgm:cxn modelId="{59451915-396C-45C2-A2B3-D0FFFD08B70E}" type="presOf" srcId="{DEF15948-961E-4A90-9676-FAB25397400E}" destId="{AD2B55E9-0CAC-4140-AFCA-B8CA6743C075}" srcOrd="0" destOrd="1" presId="urn:microsoft.com/office/officeart/2005/8/layout/bList2"/>
    <dgm:cxn modelId="{83ADFB19-E60E-4753-A181-C47B098F4B65}" srcId="{980A81B1-4309-4685-BD4B-2E498E9609AE}" destId="{DEF15948-961E-4A90-9676-FAB25397400E}" srcOrd="1" destOrd="0" parTransId="{A765E3BE-D857-495F-AF8F-D4FE11C9BA36}" sibTransId="{4E98B2DF-97CE-44C8-A268-780D8EC6F0E9}"/>
    <dgm:cxn modelId="{AEAE6D20-ABCE-40CD-8E18-DCA5DBA40553}" srcId="{0815882D-54E2-4A9C-803F-04CE7C4EB31F}" destId="{1607FDE2-AC8B-415A-9719-5F6BCFF3DD43}" srcOrd="0" destOrd="0" parTransId="{5409E9B5-A75B-410F-8806-2B6E64CDB448}" sibTransId="{2C8F894E-A42F-46D8-820D-D74FCC2B28D4}"/>
    <dgm:cxn modelId="{2CDC5A22-A54B-4A0B-AE55-55D507B44D37}" type="presOf" srcId="{980A81B1-4309-4685-BD4B-2E498E9609AE}" destId="{827CAFD3-76BD-433C-B48E-3A04ACF79C51}" srcOrd="0" destOrd="0" presId="urn:microsoft.com/office/officeart/2005/8/layout/bList2"/>
    <dgm:cxn modelId="{786A1A3C-ED3E-461B-B08E-47E6A670E8C1}" type="presOf" srcId="{321D11A0-FBE8-4EC4-9C0B-B56D7BDD2804}" destId="{2E68A9FB-4BF0-49BC-AADE-B52EC8EAE3D0}" srcOrd="1" destOrd="0" presId="urn:microsoft.com/office/officeart/2005/8/layout/bList2"/>
    <dgm:cxn modelId="{7C3E1C44-63AB-45C6-8366-97971850F689}" srcId="{1607FDE2-AC8B-415A-9719-5F6BCFF3DD43}" destId="{EEF77FD1-B3C8-4256-9CBD-B65AF0BE852A}" srcOrd="0" destOrd="0" parTransId="{7484C9EE-6ABC-44C5-BE9E-5A87424019F6}" sibTransId="{1848A0D9-8DFD-45E8-935E-ECA591EA8BC6}"/>
    <dgm:cxn modelId="{5D1B4049-2ABE-49F5-8FB0-AB74F091DD33}" type="presOf" srcId="{FD3000FB-8F68-4D62-B12C-2C9922E703D3}" destId="{057910E9-56A2-466A-8C18-443745984317}" srcOrd="0" destOrd="0" presId="urn:microsoft.com/office/officeart/2005/8/layout/bList2"/>
    <dgm:cxn modelId="{E3B0096B-0367-450B-A585-061F02EE35A2}" type="presOf" srcId="{EEF77FD1-B3C8-4256-9CBD-B65AF0BE852A}" destId="{767689A8-2D59-40B3-9DEF-76A04E27503F}" srcOrd="0" destOrd="0" presId="urn:microsoft.com/office/officeart/2005/8/layout/bList2"/>
    <dgm:cxn modelId="{08FCA96B-AC8C-4C3F-B8BA-54181D04463E}" type="presOf" srcId="{C3637061-63E7-43BB-94BD-B4B6D80CC90A}" destId="{AD2B55E9-0CAC-4140-AFCA-B8CA6743C075}" srcOrd="0" destOrd="0" presId="urn:microsoft.com/office/officeart/2005/8/layout/bList2"/>
    <dgm:cxn modelId="{405B8156-6809-4A78-8EF9-505C9CBB6959}" type="presOf" srcId="{1607FDE2-AC8B-415A-9719-5F6BCFF3DD43}" destId="{4BB6417B-9F71-4918-9769-B32516F09735}" srcOrd="1" destOrd="0" presId="urn:microsoft.com/office/officeart/2005/8/layout/bList2"/>
    <dgm:cxn modelId="{4C07DC98-3B44-45CE-BA24-FBAC95FD2027}" srcId="{0815882D-54E2-4A9C-803F-04CE7C4EB31F}" destId="{980A81B1-4309-4685-BD4B-2E498E9609AE}" srcOrd="2" destOrd="0" parTransId="{BCB35133-4433-425F-9EC6-120E02EB873C}" sibTransId="{E09FDA6F-488B-4FFC-8F16-D4919160ECAF}"/>
    <dgm:cxn modelId="{87C68BA7-8EF4-4453-9F1F-64C058061312}" type="presOf" srcId="{321D11A0-FBE8-4EC4-9C0B-B56D7BDD2804}" destId="{62372B48-F231-40A3-BE65-7F0B08FEBADE}" srcOrd="0" destOrd="0" presId="urn:microsoft.com/office/officeart/2005/8/layout/bList2"/>
    <dgm:cxn modelId="{96EAB9CA-3293-4654-89B7-0E3CD4D9F4DC}" type="presOf" srcId="{1607FDE2-AC8B-415A-9719-5F6BCFF3DD43}" destId="{8B0B4D47-8080-46D7-9000-8EA1E677ECA2}" srcOrd="0" destOrd="0" presId="urn:microsoft.com/office/officeart/2005/8/layout/bList2"/>
    <dgm:cxn modelId="{307A71DA-769C-4C50-9A10-26B544E08E0C}" type="presOf" srcId="{2C8F894E-A42F-46D8-820D-D74FCC2B28D4}" destId="{8812C6DD-5E58-4100-9A56-BDF2E14061DC}" srcOrd="0" destOrd="0" presId="urn:microsoft.com/office/officeart/2005/8/layout/bList2"/>
    <dgm:cxn modelId="{E40A33DC-5F3F-4BCB-BC72-0DEDA0EA0E87}" type="presOf" srcId="{980A81B1-4309-4685-BD4B-2E498E9609AE}" destId="{19A636B4-C9C1-4427-AF7B-CD9153C6CFA8}" srcOrd="1" destOrd="0" presId="urn:microsoft.com/office/officeart/2005/8/layout/bList2"/>
    <dgm:cxn modelId="{226068E3-B208-4344-88A9-244FB6B0A241}" srcId="{980A81B1-4309-4685-BD4B-2E498E9609AE}" destId="{C3637061-63E7-43BB-94BD-B4B6D80CC90A}" srcOrd="0" destOrd="0" parTransId="{D88E315C-DC40-4C37-BF81-D8A0151AE5D6}" sibTransId="{CDDE57A5-9757-469D-9A57-3EDFC30FA9BB}"/>
    <dgm:cxn modelId="{46F585E3-E391-4987-BB1B-BEA75992F5E6}" srcId="{321D11A0-FBE8-4EC4-9C0B-B56D7BDD2804}" destId="{FD3000FB-8F68-4D62-B12C-2C9922E703D3}" srcOrd="0" destOrd="0" parTransId="{31719362-D9ED-4298-BED2-B8E74F8D72DD}" sibTransId="{33A3EA1F-82E0-459E-A6E7-EADC3A1AB025}"/>
    <dgm:cxn modelId="{EF3638EB-5AE2-4C76-B3BB-DAA933F8C860}" type="presOf" srcId="{0815882D-54E2-4A9C-803F-04CE7C4EB31F}" destId="{D5A12832-B2F9-4EBC-AF08-C987C3B07C32}" srcOrd="0" destOrd="0" presId="urn:microsoft.com/office/officeart/2005/8/layout/bList2"/>
    <dgm:cxn modelId="{815FECFF-B009-48E1-B835-2DD2D3606F27}" type="presOf" srcId="{70240F17-88B9-4FEF-8707-EB7BFE8E27E5}" destId="{626C04C4-9FC0-4852-B9E3-0DC18DB10CED}" srcOrd="0" destOrd="0" presId="urn:microsoft.com/office/officeart/2005/8/layout/bList2"/>
    <dgm:cxn modelId="{30699CED-9474-4737-9AA6-C6278DBB2A8E}" type="presParOf" srcId="{D5A12832-B2F9-4EBC-AF08-C987C3B07C32}" destId="{60532746-2DDE-43EA-AEA9-8FC766F84373}" srcOrd="0" destOrd="0" presId="urn:microsoft.com/office/officeart/2005/8/layout/bList2"/>
    <dgm:cxn modelId="{19E20E11-3A2D-46BA-88F6-90AAF728BF74}" type="presParOf" srcId="{60532746-2DDE-43EA-AEA9-8FC766F84373}" destId="{767689A8-2D59-40B3-9DEF-76A04E27503F}" srcOrd="0" destOrd="0" presId="urn:microsoft.com/office/officeart/2005/8/layout/bList2"/>
    <dgm:cxn modelId="{429DD64A-06F4-4127-9852-374B8900C0C1}" type="presParOf" srcId="{60532746-2DDE-43EA-AEA9-8FC766F84373}" destId="{8B0B4D47-8080-46D7-9000-8EA1E677ECA2}" srcOrd="1" destOrd="0" presId="urn:microsoft.com/office/officeart/2005/8/layout/bList2"/>
    <dgm:cxn modelId="{616F1FEA-78AF-42E7-BDFA-FAB11FDDA493}" type="presParOf" srcId="{60532746-2DDE-43EA-AEA9-8FC766F84373}" destId="{4BB6417B-9F71-4918-9769-B32516F09735}" srcOrd="2" destOrd="0" presId="urn:microsoft.com/office/officeart/2005/8/layout/bList2"/>
    <dgm:cxn modelId="{BAE3135A-312A-47A6-B6B5-44C69B181634}" type="presParOf" srcId="{60532746-2DDE-43EA-AEA9-8FC766F84373}" destId="{931B74AC-9289-4247-8B53-39E27CEB8E1B}" srcOrd="3" destOrd="0" presId="urn:microsoft.com/office/officeart/2005/8/layout/bList2"/>
    <dgm:cxn modelId="{70CB4A10-CDE4-4855-9462-A5B76E715652}" type="presParOf" srcId="{D5A12832-B2F9-4EBC-AF08-C987C3B07C32}" destId="{8812C6DD-5E58-4100-9A56-BDF2E14061DC}" srcOrd="1" destOrd="0" presId="urn:microsoft.com/office/officeart/2005/8/layout/bList2"/>
    <dgm:cxn modelId="{65300AB4-582D-4EF3-AD81-3BCF9C03E7BD}" type="presParOf" srcId="{D5A12832-B2F9-4EBC-AF08-C987C3B07C32}" destId="{B3092818-A0E8-44C9-82A6-C8606678627E}" srcOrd="2" destOrd="0" presId="urn:microsoft.com/office/officeart/2005/8/layout/bList2"/>
    <dgm:cxn modelId="{C2682A2A-4DA5-4DEF-A73D-545F805765F2}" type="presParOf" srcId="{B3092818-A0E8-44C9-82A6-C8606678627E}" destId="{057910E9-56A2-466A-8C18-443745984317}" srcOrd="0" destOrd="0" presId="urn:microsoft.com/office/officeart/2005/8/layout/bList2"/>
    <dgm:cxn modelId="{200EE4F9-6503-4536-AE0D-67C059AC3BE3}" type="presParOf" srcId="{B3092818-A0E8-44C9-82A6-C8606678627E}" destId="{62372B48-F231-40A3-BE65-7F0B08FEBADE}" srcOrd="1" destOrd="0" presId="urn:microsoft.com/office/officeart/2005/8/layout/bList2"/>
    <dgm:cxn modelId="{1AE0C922-29E5-424B-B04B-38AFE3990DF8}" type="presParOf" srcId="{B3092818-A0E8-44C9-82A6-C8606678627E}" destId="{2E68A9FB-4BF0-49BC-AADE-B52EC8EAE3D0}" srcOrd="2" destOrd="0" presId="urn:microsoft.com/office/officeart/2005/8/layout/bList2"/>
    <dgm:cxn modelId="{591D7590-C8A6-49F3-9099-F8392449FA6B}" type="presParOf" srcId="{B3092818-A0E8-44C9-82A6-C8606678627E}" destId="{1E34F829-D8A7-4705-B6D4-8D6F1C1E556A}" srcOrd="3" destOrd="0" presId="urn:microsoft.com/office/officeart/2005/8/layout/bList2"/>
    <dgm:cxn modelId="{2ED4E0AB-22BA-462A-9433-74A87A4A0A6C}" type="presParOf" srcId="{D5A12832-B2F9-4EBC-AF08-C987C3B07C32}" destId="{626C04C4-9FC0-4852-B9E3-0DC18DB10CED}" srcOrd="3" destOrd="0" presId="urn:microsoft.com/office/officeart/2005/8/layout/bList2"/>
    <dgm:cxn modelId="{7E45B6B4-678B-4781-A2C0-38DA6C9A5E63}" type="presParOf" srcId="{D5A12832-B2F9-4EBC-AF08-C987C3B07C32}" destId="{820CCA80-5AB3-410F-B130-130B21056535}" srcOrd="4" destOrd="0" presId="urn:microsoft.com/office/officeart/2005/8/layout/bList2"/>
    <dgm:cxn modelId="{2C0F4FA8-2513-423B-A97E-0825234A03DB}" type="presParOf" srcId="{820CCA80-5AB3-410F-B130-130B21056535}" destId="{AD2B55E9-0CAC-4140-AFCA-B8CA6743C075}" srcOrd="0" destOrd="0" presId="urn:microsoft.com/office/officeart/2005/8/layout/bList2"/>
    <dgm:cxn modelId="{0D9AFCEC-CF0E-4B9A-9191-2683BD77D041}" type="presParOf" srcId="{820CCA80-5AB3-410F-B130-130B21056535}" destId="{827CAFD3-76BD-433C-B48E-3A04ACF79C51}" srcOrd="1" destOrd="0" presId="urn:microsoft.com/office/officeart/2005/8/layout/bList2"/>
    <dgm:cxn modelId="{16E47E76-C0CF-4FD6-854F-D355F87A7C6A}" type="presParOf" srcId="{820CCA80-5AB3-410F-B130-130B21056535}" destId="{19A636B4-C9C1-4427-AF7B-CD9153C6CFA8}" srcOrd="2" destOrd="0" presId="urn:microsoft.com/office/officeart/2005/8/layout/bList2"/>
    <dgm:cxn modelId="{AC1A1C94-EB13-46C7-8354-E4340F604361}" type="presParOf" srcId="{820CCA80-5AB3-410F-B130-130B21056535}" destId="{82A8C3E3-449A-4F07-9958-9751F7461C10}"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A5C3CA-03B2-435F-8052-BC28CF49945C}"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fr-FR"/>
        </a:p>
      </dgm:t>
    </dgm:pt>
    <dgm:pt modelId="{C1D8E9E8-0371-4233-8B7C-256EA3109FFE}">
      <dgm:prSet phldrT="[Texte]"/>
      <dgm:spPr/>
      <dgm:t>
        <a:bodyPr/>
        <a:lstStyle/>
        <a:p>
          <a:r>
            <a:rPr lang="fr-FR"/>
            <a:t>Objectifs de sécurité atteints</a:t>
          </a:r>
        </a:p>
      </dgm:t>
    </dgm:pt>
    <dgm:pt modelId="{5604B9F5-4689-4812-A87A-175CDF3C8615}" type="parTrans" cxnId="{341A23CF-2CFD-45CB-8D08-7A1643F31A23}">
      <dgm:prSet/>
      <dgm:spPr/>
      <dgm:t>
        <a:bodyPr/>
        <a:lstStyle/>
        <a:p>
          <a:endParaRPr lang="fr-FR"/>
        </a:p>
      </dgm:t>
    </dgm:pt>
    <dgm:pt modelId="{5C135B98-953B-4894-9C1B-8B579CC8DDC5}" type="sibTrans" cxnId="{341A23CF-2CFD-45CB-8D08-7A1643F31A23}">
      <dgm:prSet/>
      <dgm:spPr/>
      <dgm:t>
        <a:bodyPr/>
        <a:lstStyle/>
        <a:p>
          <a:endParaRPr lang="fr-FR"/>
        </a:p>
      </dgm:t>
    </dgm:pt>
    <dgm:pt modelId="{4BDAA1F5-E36B-4959-9EE4-361484CEEC46}">
      <dgm:prSet phldrT="[Texte]"/>
      <dgm:spPr/>
      <dgm:t>
        <a:bodyPr/>
        <a:lstStyle/>
        <a:p>
          <a:r>
            <a:rPr lang="fr-FR"/>
            <a:t>Engagement</a:t>
          </a:r>
        </a:p>
      </dgm:t>
    </dgm:pt>
    <dgm:pt modelId="{7F675C0E-7C27-4CB3-85F8-8E4E85788692}" type="parTrans" cxnId="{BCDA652B-34A5-4DF7-AA33-6ED2796E04CC}">
      <dgm:prSet/>
      <dgm:spPr/>
      <dgm:t>
        <a:bodyPr/>
        <a:lstStyle/>
        <a:p>
          <a:endParaRPr lang="fr-FR"/>
        </a:p>
      </dgm:t>
    </dgm:pt>
    <dgm:pt modelId="{DB4DA860-98B8-442D-9619-28E284FA8EE8}" type="sibTrans" cxnId="{BCDA652B-34A5-4DF7-AA33-6ED2796E04CC}">
      <dgm:prSet/>
      <dgm:spPr/>
      <dgm:t>
        <a:bodyPr/>
        <a:lstStyle/>
        <a:p>
          <a:endParaRPr lang="fr-FR"/>
        </a:p>
      </dgm:t>
    </dgm:pt>
    <dgm:pt modelId="{BA955604-FECD-498E-B029-882B0500B6E1}">
      <dgm:prSet/>
      <dgm:spPr/>
      <dgm:t>
        <a:bodyPr/>
        <a:lstStyle/>
        <a:p>
          <a:r>
            <a:rPr lang="fr-FR"/>
            <a:t>Si ok, ajouter d’autres sources</a:t>
          </a:r>
        </a:p>
      </dgm:t>
    </dgm:pt>
    <dgm:pt modelId="{56486594-B262-4DFD-AFE8-8A3C6DB6E790}" type="parTrans" cxnId="{9271A7E4-86AF-4CFB-A83C-27192DB019DA}">
      <dgm:prSet/>
      <dgm:spPr/>
      <dgm:t>
        <a:bodyPr/>
        <a:lstStyle/>
        <a:p>
          <a:endParaRPr lang="fr-FR"/>
        </a:p>
      </dgm:t>
    </dgm:pt>
    <dgm:pt modelId="{4B936225-DFC0-4CD9-89AC-150441F8E6B2}" type="sibTrans" cxnId="{9271A7E4-86AF-4CFB-A83C-27192DB019DA}">
      <dgm:prSet/>
      <dgm:spPr/>
      <dgm:t>
        <a:bodyPr/>
        <a:lstStyle/>
        <a:p>
          <a:endParaRPr lang="fr-FR"/>
        </a:p>
      </dgm:t>
    </dgm:pt>
    <dgm:pt modelId="{0786FEDD-E50D-491E-AA5F-256521FAF975}">
      <dgm:prSet/>
      <dgm:spPr/>
      <dgm:t>
        <a:bodyPr/>
        <a:lstStyle/>
        <a:p>
          <a:r>
            <a:rPr lang="fr-FR"/>
            <a:t>Si ko, tester une autre solution</a:t>
          </a:r>
        </a:p>
      </dgm:t>
    </dgm:pt>
    <dgm:pt modelId="{52B5A2F7-5601-4737-9FE1-DAFCC9F8CCF3}" type="parTrans" cxnId="{B16D96EE-EE87-45FC-BABD-F1049D1D2530}">
      <dgm:prSet/>
      <dgm:spPr/>
      <dgm:t>
        <a:bodyPr/>
        <a:lstStyle/>
        <a:p>
          <a:endParaRPr lang="fr-FR"/>
        </a:p>
      </dgm:t>
    </dgm:pt>
    <dgm:pt modelId="{2401AF41-D92C-468D-97D2-83C55A9A51B0}" type="sibTrans" cxnId="{B16D96EE-EE87-45FC-BABD-F1049D1D2530}">
      <dgm:prSet/>
      <dgm:spPr/>
      <dgm:t>
        <a:bodyPr/>
        <a:lstStyle/>
        <a:p>
          <a:endParaRPr lang="fr-FR"/>
        </a:p>
      </dgm:t>
    </dgm:pt>
    <dgm:pt modelId="{0FA0A485-D4E1-4620-B543-83FD7664D48B}">
      <dgm:prSet/>
      <dgm:spPr/>
      <dgm:t>
        <a:bodyPr/>
        <a:lstStyle/>
        <a:p>
          <a:r>
            <a:rPr lang="fr-FR"/>
            <a:t>Implication des différents acteurs</a:t>
          </a:r>
        </a:p>
      </dgm:t>
    </dgm:pt>
    <dgm:pt modelId="{988EE546-E593-4A02-9DE6-598AA8F89CA7}" type="parTrans" cxnId="{3A10E2BB-A66C-4463-AFDE-DDC9EA480E0E}">
      <dgm:prSet/>
      <dgm:spPr/>
      <dgm:t>
        <a:bodyPr/>
        <a:lstStyle/>
        <a:p>
          <a:endParaRPr lang="fr-FR"/>
        </a:p>
      </dgm:t>
    </dgm:pt>
    <dgm:pt modelId="{84B73809-AAB1-4993-AB7D-D9AC497249E5}" type="sibTrans" cxnId="{3A10E2BB-A66C-4463-AFDE-DDC9EA480E0E}">
      <dgm:prSet/>
      <dgm:spPr/>
      <dgm:t>
        <a:bodyPr/>
        <a:lstStyle/>
        <a:p>
          <a:endParaRPr lang="fr-FR"/>
        </a:p>
      </dgm:t>
    </dgm:pt>
    <dgm:pt modelId="{C830A260-0846-4B6F-BB53-C94058928ECD}">
      <dgm:prSet phldrT="[Texte]"/>
      <dgm:spPr/>
      <dgm:t>
        <a:bodyPr/>
        <a:lstStyle/>
        <a:p>
          <a:r>
            <a:rPr lang="fr-FR"/>
            <a:t>Respect des échéances et des livrables</a:t>
          </a:r>
        </a:p>
      </dgm:t>
    </dgm:pt>
    <dgm:pt modelId="{8300965C-8E3C-4B89-B766-80BF2EDBE910}" type="parTrans" cxnId="{2ACAC03C-FEFF-4C52-A995-C1067F443AA4}">
      <dgm:prSet/>
      <dgm:spPr/>
      <dgm:t>
        <a:bodyPr/>
        <a:lstStyle/>
        <a:p>
          <a:endParaRPr lang="fr-FR"/>
        </a:p>
      </dgm:t>
    </dgm:pt>
    <dgm:pt modelId="{D9032060-61A5-4A67-9299-7A101F1F5BF4}" type="sibTrans" cxnId="{2ACAC03C-FEFF-4C52-A995-C1067F443AA4}">
      <dgm:prSet/>
      <dgm:spPr/>
      <dgm:t>
        <a:bodyPr/>
        <a:lstStyle/>
        <a:p>
          <a:endParaRPr lang="fr-FR"/>
        </a:p>
      </dgm:t>
    </dgm:pt>
    <dgm:pt modelId="{AD3CBF83-F74A-41D4-BC2D-2AF8BF1491C0}">
      <dgm:prSet phldrT="[Texte]"/>
      <dgm:spPr/>
      <dgm:t>
        <a:bodyPr/>
        <a:lstStyle/>
        <a:p>
          <a:r>
            <a:rPr lang="fr-FR"/>
            <a:t>Adaptabilité et flexibilité</a:t>
          </a:r>
        </a:p>
      </dgm:t>
    </dgm:pt>
    <dgm:pt modelId="{11CDD7E1-E9E1-47EE-8964-EF7E3E740E71}" type="parTrans" cxnId="{8BA334B2-E9A5-400F-AC19-3BB5B04A6AB7}">
      <dgm:prSet/>
      <dgm:spPr/>
      <dgm:t>
        <a:bodyPr/>
        <a:lstStyle/>
        <a:p>
          <a:endParaRPr lang="fr-FR"/>
        </a:p>
      </dgm:t>
    </dgm:pt>
    <dgm:pt modelId="{D2897988-239D-4219-8B10-2835FBC15DEC}" type="sibTrans" cxnId="{8BA334B2-E9A5-400F-AC19-3BB5B04A6AB7}">
      <dgm:prSet/>
      <dgm:spPr/>
      <dgm:t>
        <a:bodyPr/>
        <a:lstStyle/>
        <a:p>
          <a:endParaRPr lang="fr-FR"/>
        </a:p>
      </dgm:t>
    </dgm:pt>
    <dgm:pt modelId="{E32DADC8-9BF4-4FC9-AB61-86F0F866CF68}">
      <dgm:prSet phldrT="[Texte]"/>
      <dgm:spPr/>
      <dgm:t>
        <a:bodyPr/>
        <a:lstStyle/>
        <a:p>
          <a:r>
            <a:rPr lang="fr-FR"/>
            <a:t>Communication ouverte et transparente</a:t>
          </a:r>
        </a:p>
      </dgm:t>
    </dgm:pt>
    <dgm:pt modelId="{9773B2D5-2FAD-4D8A-A430-57C9B640D908}" type="parTrans" cxnId="{A1FEEC83-8B73-4067-ABA1-9EAAC69500D0}">
      <dgm:prSet/>
      <dgm:spPr/>
      <dgm:t>
        <a:bodyPr/>
        <a:lstStyle/>
        <a:p>
          <a:endParaRPr lang="fr-FR"/>
        </a:p>
      </dgm:t>
    </dgm:pt>
    <dgm:pt modelId="{0AC4CC26-9EFF-491F-9310-26F3C6045E6D}" type="sibTrans" cxnId="{A1FEEC83-8B73-4067-ABA1-9EAAC69500D0}">
      <dgm:prSet/>
      <dgm:spPr/>
      <dgm:t>
        <a:bodyPr/>
        <a:lstStyle/>
        <a:p>
          <a:endParaRPr lang="fr-FR"/>
        </a:p>
      </dgm:t>
    </dgm:pt>
    <dgm:pt modelId="{70EDDCD5-7AF5-42B1-A480-6DB55938CF95}">
      <dgm:prSet phldrT="[Texte]"/>
      <dgm:spPr/>
      <dgm:t>
        <a:bodyPr/>
        <a:lstStyle/>
        <a:p>
          <a:r>
            <a:rPr lang="fr-FR"/>
            <a:t>Consolidation des logs multi-sources</a:t>
          </a:r>
        </a:p>
      </dgm:t>
    </dgm:pt>
    <dgm:pt modelId="{EFEAFFEA-D9D9-435A-882E-F2851D0ED21B}" type="parTrans" cxnId="{4584A9D2-12FD-4E8E-BAD2-94071AD4D775}">
      <dgm:prSet/>
      <dgm:spPr/>
      <dgm:t>
        <a:bodyPr/>
        <a:lstStyle/>
        <a:p>
          <a:endParaRPr lang="fr-FR"/>
        </a:p>
      </dgm:t>
    </dgm:pt>
    <dgm:pt modelId="{ADD12161-4F58-41BB-81A1-19E99D4E7AD6}" type="sibTrans" cxnId="{4584A9D2-12FD-4E8E-BAD2-94071AD4D775}">
      <dgm:prSet/>
      <dgm:spPr/>
      <dgm:t>
        <a:bodyPr/>
        <a:lstStyle/>
        <a:p>
          <a:endParaRPr lang="fr-FR"/>
        </a:p>
      </dgm:t>
    </dgm:pt>
    <dgm:pt modelId="{BCDFD118-CC9A-48DD-810F-1E780ACF3955}">
      <dgm:prSet/>
      <dgm:spPr/>
      <dgm:t>
        <a:bodyPr/>
        <a:lstStyle/>
        <a:p>
          <a:r>
            <a:rPr lang="fr-FR"/>
            <a:t>Intégration dans l’infrastructure existante</a:t>
          </a:r>
        </a:p>
      </dgm:t>
    </dgm:pt>
    <dgm:pt modelId="{E0AF1652-953D-43D3-A23E-89CC29635BEB}" type="parTrans" cxnId="{B12FF776-2AF9-4192-9901-2A5591ECA6AB}">
      <dgm:prSet/>
      <dgm:spPr/>
      <dgm:t>
        <a:bodyPr/>
        <a:lstStyle/>
        <a:p>
          <a:endParaRPr lang="fr-FR"/>
        </a:p>
      </dgm:t>
    </dgm:pt>
    <dgm:pt modelId="{BD401118-2013-4E94-99DF-0307C3856148}" type="sibTrans" cxnId="{B12FF776-2AF9-4192-9901-2A5591ECA6AB}">
      <dgm:prSet/>
      <dgm:spPr/>
      <dgm:t>
        <a:bodyPr/>
        <a:lstStyle/>
        <a:p>
          <a:endParaRPr lang="fr-FR"/>
        </a:p>
      </dgm:t>
    </dgm:pt>
    <dgm:pt modelId="{18ABFB98-4151-4834-8725-728D4B28365F}">
      <dgm:prSet/>
      <dgm:spPr/>
      <dgm:t>
        <a:bodyPr/>
        <a:lstStyle/>
        <a:p>
          <a:r>
            <a:rPr lang="fr-FR"/>
            <a:t>Performance et disponibilité (gestion du volume de données)</a:t>
          </a:r>
        </a:p>
      </dgm:t>
    </dgm:pt>
    <dgm:pt modelId="{643FE8F2-490C-4A52-81E2-084A1AFBC075}" type="parTrans" cxnId="{D3D98634-0DAF-453B-A093-28211D5B70DA}">
      <dgm:prSet/>
      <dgm:spPr/>
      <dgm:t>
        <a:bodyPr/>
        <a:lstStyle/>
        <a:p>
          <a:endParaRPr lang="fr-FR"/>
        </a:p>
      </dgm:t>
    </dgm:pt>
    <dgm:pt modelId="{4DA27DE6-90FB-423B-8891-E069DC51D6A3}" type="sibTrans" cxnId="{D3D98634-0DAF-453B-A093-28211D5B70DA}">
      <dgm:prSet/>
      <dgm:spPr/>
      <dgm:t>
        <a:bodyPr/>
        <a:lstStyle/>
        <a:p>
          <a:endParaRPr lang="fr-FR"/>
        </a:p>
      </dgm:t>
    </dgm:pt>
    <dgm:pt modelId="{DEF5391B-0EDB-4770-AEEC-84767C939762}">
      <dgm:prSet/>
      <dgm:spPr/>
      <dgm:t>
        <a:bodyPr/>
        <a:lstStyle/>
        <a:p>
          <a:r>
            <a:rPr lang="fr-FR"/>
            <a:t>Mesure de la valeur ajoutée</a:t>
          </a:r>
        </a:p>
      </dgm:t>
    </dgm:pt>
    <dgm:pt modelId="{1E8290C7-BFA9-4584-95FC-1748837285AD}" type="parTrans" cxnId="{2DB16BF3-030F-4A2B-B03F-0220DBD382E9}">
      <dgm:prSet/>
      <dgm:spPr/>
      <dgm:t>
        <a:bodyPr/>
        <a:lstStyle/>
        <a:p>
          <a:endParaRPr lang="fr-FR"/>
        </a:p>
      </dgm:t>
    </dgm:pt>
    <dgm:pt modelId="{61D4ED52-C158-460A-8187-2D30ADA1FDB0}" type="sibTrans" cxnId="{2DB16BF3-030F-4A2B-B03F-0220DBD382E9}">
      <dgm:prSet/>
      <dgm:spPr/>
      <dgm:t>
        <a:bodyPr/>
        <a:lstStyle/>
        <a:p>
          <a:endParaRPr lang="fr-FR"/>
        </a:p>
      </dgm:t>
    </dgm:pt>
    <dgm:pt modelId="{9CE921B9-3044-4CB7-B6C9-7E453EC67AEC}">
      <dgm:prSet/>
      <dgm:spPr/>
      <dgm:t>
        <a:bodyPr/>
        <a:lstStyle/>
        <a:p>
          <a:r>
            <a:rPr lang="fr-FR"/>
            <a:t>temps de détection des incidents</a:t>
          </a:r>
        </a:p>
      </dgm:t>
    </dgm:pt>
    <dgm:pt modelId="{EB94ACA0-D802-487D-AEE7-C1A7C043D25A}" type="parTrans" cxnId="{1B7CD5F3-8305-4FA0-BB77-9D2044C2E430}">
      <dgm:prSet/>
      <dgm:spPr/>
      <dgm:t>
        <a:bodyPr/>
        <a:lstStyle/>
        <a:p>
          <a:endParaRPr lang="fr-FR"/>
        </a:p>
      </dgm:t>
    </dgm:pt>
    <dgm:pt modelId="{2DFE55A3-7F8E-442B-9352-CE9C6C1F063D}" type="sibTrans" cxnId="{1B7CD5F3-8305-4FA0-BB77-9D2044C2E430}">
      <dgm:prSet/>
      <dgm:spPr/>
      <dgm:t>
        <a:bodyPr/>
        <a:lstStyle/>
        <a:p>
          <a:endParaRPr lang="fr-FR"/>
        </a:p>
      </dgm:t>
    </dgm:pt>
    <dgm:pt modelId="{0FDBD72B-CF42-4581-B9CA-71D3BAD90EF9}">
      <dgm:prSet/>
      <dgm:spPr/>
      <dgm:t>
        <a:bodyPr/>
        <a:lstStyle/>
        <a:p>
          <a:r>
            <a:rPr lang="fr-FR"/>
            <a:t>nombre d’incidents évités</a:t>
          </a:r>
        </a:p>
      </dgm:t>
    </dgm:pt>
    <dgm:pt modelId="{50573C79-1E41-4EA6-AF3E-F61E4F8ED8FD}" type="parTrans" cxnId="{B1D20EF0-A60D-4D3A-830B-A9A5266E2633}">
      <dgm:prSet/>
      <dgm:spPr/>
      <dgm:t>
        <a:bodyPr/>
        <a:lstStyle/>
        <a:p>
          <a:endParaRPr lang="fr-FR"/>
        </a:p>
      </dgm:t>
    </dgm:pt>
    <dgm:pt modelId="{88D9B1F1-5CB7-4E8C-97AC-8C0AE84C0F3F}" type="sibTrans" cxnId="{B1D20EF0-A60D-4D3A-830B-A9A5266E2633}">
      <dgm:prSet/>
      <dgm:spPr/>
      <dgm:t>
        <a:bodyPr/>
        <a:lstStyle/>
        <a:p>
          <a:endParaRPr lang="fr-FR"/>
        </a:p>
      </dgm:t>
    </dgm:pt>
    <dgm:pt modelId="{AD2F19D7-725A-4A59-9A8A-3C0B13BBCC9B}">
      <dgm:prSet/>
      <dgm:spPr/>
      <dgm:t>
        <a:bodyPr/>
        <a:lstStyle/>
        <a:p>
          <a:r>
            <a:rPr lang="fr-FR"/>
            <a:t>Économies de coûts réalisées</a:t>
          </a:r>
        </a:p>
      </dgm:t>
    </dgm:pt>
    <dgm:pt modelId="{BC82FB88-9271-4A13-BF32-DCFC6DF95D56}" type="parTrans" cxnId="{EEBC7501-1660-4F68-8C59-B0A7BC5EB6CE}">
      <dgm:prSet/>
      <dgm:spPr/>
      <dgm:t>
        <a:bodyPr/>
        <a:lstStyle/>
        <a:p>
          <a:endParaRPr lang="fr-FR"/>
        </a:p>
      </dgm:t>
    </dgm:pt>
    <dgm:pt modelId="{79A85E60-9511-42FF-BCCD-8EBD6897EE39}" type="sibTrans" cxnId="{EEBC7501-1660-4F68-8C59-B0A7BC5EB6CE}">
      <dgm:prSet/>
      <dgm:spPr/>
      <dgm:t>
        <a:bodyPr/>
        <a:lstStyle/>
        <a:p>
          <a:endParaRPr lang="fr-FR"/>
        </a:p>
      </dgm:t>
    </dgm:pt>
    <dgm:pt modelId="{15BFDB3F-7B3A-45E1-B911-13467BD11511}">
      <dgm:prSet phldrT="[Texte]"/>
      <dgm:spPr/>
      <dgm:t>
        <a:bodyPr/>
        <a:lstStyle/>
        <a:p>
          <a:r>
            <a:rPr lang="fr-FR"/>
            <a:t>Participation active</a:t>
          </a:r>
        </a:p>
      </dgm:t>
    </dgm:pt>
    <dgm:pt modelId="{5A0BA923-06DB-4EA2-8C60-DF02FB95D8CB}" type="parTrans" cxnId="{C0BB7529-4494-41FD-8364-4769565279A8}">
      <dgm:prSet/>
      <dgm:spPr/>
      <dgm:t>
        <a:bodyPr/>
        <a:lstStyle/>
        <a:p>
          <a:endParaRPr lang="fr-FR"/>
        </a:p>
      </dgm:t>
    </dgm:pt>
    <dgm:pt modelId="{4C10066F-74E2-4B81-83BB-91E868E2832B}" type="sibTrans" cxnId="{C0BB7529-4494-41FD-8364-4769565279A8}">
      <dgm:prSet/>
      <dgm:spPr/>
      <dgm:t>
        <a:bodyPr/>
        <a:lstStyle/>
        <a:p>
          <a:endParaRPr lang="fr-FR"/>
        </a:p>
      </dgm:t>
    </dgm:pt>
    <dgm:pt modelId="{374E6DE9-FF01-4A3B-A0DE-53C6290AB4DF}" type="pres">
      <dgm:prSet presAssocID="{C7A5C3CA-03B2-435F-8052-BC28CF49945C}" presName="Name0" presStyleCnt="0">
        <dgm:presLayoutVars>
          <dgm:dir/>
          <dgm:resizeHandles val="exact"/>
        </dgm:presLayoutVars>
      </dgm:prSet>
      <dgm:spPr/>
    </dgm:pt>
    <dgm:pt modelId="{F7D247EB-9F37-4879-A2F8-D09B8557B66F}" type="pres">
      <dgm:prSet presAssocID="{C1D8E9E8-0371-4233-8B7C-256EA3109FFE}" presName="node" presStyleLbl="node1" presStyleIdx="0" presStyleCnt="2">
        <dgm:presLayoutVars>
          <dgm:bulletEnabled val="1"/>
        </dgm:presLayoutVars>
      </dgm:prSet>
      <dgm:spPr/>
    </dgm:pt>
    <dgm:pt modelId="{88B100D8-80A6-4919-B24C-E900AD3E281A}" type="pres">
      <dgm:prSet presAssocID="{5C135B98-953B-4894-9C1B-8B579CC8DDC5}" presName="sibTrans" presStyleCnt="0"/>
      <dgm:spPr/>
    </dgm:pt>
    <dgm:pt modelId="{9A0971DD-B972-4D34-A841-328F25534FA8}" type="pres">
      <dgm:prSet presAssocID="{0FA0A485-D4E1-4620-B543-83FD7664D48B}" presName="node" presStyleLbl="node1" presStyleIdx="1" presStyleCnt="2">
        <dgm:presLayoutVars>
          <dgm:bulletEnabled val="1"/>
        </dgm:presLayoutVars>
      </dgm:prSet>
      <dgm:spPr/>
    </dgm:pt>
  </dgm:ptLst>
  <dgm:cxnLst>
    <dgm:cxn modelId="{EEBC7501-1660-4F68-8C59-B0A7BC5EB6CE}" srcId="{DEF5391B-0EDB-4770-AEEC-84767C939762}" destId="{AD2F19D7-725A-4A59-9A8A-3C0B13BBCC9B}" srcOrd="2" destOrd="0" parTransId="{BC82FB88-9271-4A13-BF32-DCFC6DF95D56}" sibTransId="{79A85E60-9511-42FF-BCCD-8EBD6897EE39}"/>
    <dgm:cxn modelId="{71F9DE0B-4F48-4174-9071-5D07ED51D0FC}" type="presOf" srcId="{BCDFD118-CC9A-48DD-810F-1E780ACF3955}" destId="{F7D247EB-9F37-4879-A2F8-D09B8557B66F}" srcOrd="0" destOrd="4" presId="urn:microsoft.com/office/officeart/2005/8/layout/hList6"/>
    <dgm:cxn modelId="{10C5A115-E03A-4324-8B79-76C6EBACB0B4}" type="presOf" srcId="{4BDAA1F5-E36B-4959-9EE4-361484CEEC46}" destId="{9A0971DD-B972-4D34-A841-328F25534FA8}" srcOrd="0" destOrd="1" presId="urn:microsoft.com/office/officeart/2005/8/layout/hList6"/>
    <dgm:cxn modelId="{BC88341C-F17C-4BB0-BDC2-BA33A9742BE2}" type="presOf" srcId="{C7A5C3CA-03B2-435F-8052-BC28CF49945C}" destId="{374E6DE9-FF01-4A3B-A0DE-53C6290AB4DF}" srcOrd="0" destOrd="0" presId="urn:microsoft.com/office/officeart/2005/8/layout/hList6"/>
    <dgm:cxn modelId="{C0BB7529-4494-41FD-8364-4769565279A8}" srcId="{0FA0A485-D4E1-4620-B543-83FD7664D48B}" destId="{15BFDB3F-7B3A-45E1-B911-13467BD11511}" srcOrd="1" destOrd="0" parTransId="{5A0BA923-06DB-4EA2-8C60-DF02FB95D8CB}" sibTransId="{4C10066F-74E2-4B81-83BB-91E868E2832B}"/>
    <dgm:cxn modelId="{BCDA652B-34A5-4DF7-AA33-6ED2796E04CC}" srcId="{0FA0A485-D4E1-4620-B543-83FD7664D48B}" destId="{4BDAA1F5-E36B-4959-9EE4-361484CEEC46}" srcOrd="0" destOrd="0" parTransId="{7F675C0E-7C27-4CB3-85F8-8E4E85788692}" sibTransId="{DB4DA860-98B8-442D-9619-28E284FA8EE8}"/>
    <dgm:cxn modelId="{3782AD2E-F91B-4A6E-BB90-5A29419E999F}" type="presOf" srcId="{70EDDCD5-7AF5-42B1-A480-6DB55938CF95}" destId="{F7D247EB-9F37-4879-A2F8-D09B8557B66F}" srcOrd="0" destOrd="1" presId="urn:microsoft.com/office/officeart/2005/8/layout/hList6"/>
    <dgm:cxn modelId="{D3D98634-0DAF-453B-A093-28211D5B70DA}" srcId="{C1D8E9E8-0371-4233-8B7C-256EA3109FFE}" destId="{18ABFB98-4151-4834-8725-728D4B28365F}" srcOrd="2" destOrd="0" parTransId="{643FE8F2-490C-4A52-81E2-084A1AFBC075}" sibTransId="{4DA27DE6-90FB-423B-8891-E069DC51D6A3}"/>
    <dgm:cxn modelId="{DC885D36-1E74-4689-87AA-DF90D3F30818}" type="presOf" srcId="{C830A260-0846-4B6F-BB53-C94058928ECD}" destId="{9A0971DD-B972-4D34-A841-328F25534FA8}" srcOrd="0" destOrd="4" presId="urn:microsoft.com/office/officeart/2005/8/layout/hList6"/>
    <dgm:cxn modelId="{2ACAC03C-FEFF-4C52-A995-C1067F443AA4}" srcId="{0FA0A485-D4E1-4620-B543-83FD7664D48B}" destId="{C830A260-0846-4B6F-BB53-C94058928ECD}" srcOrd="3" destOrd="0" parTransId="{8300965C-8E3C-4B89-B766-80BF2EDBE910}" sibTransId="{D9032060-61A5-4A67-9299-7A101F1F5BF4}"/>
    <dgm:cxn modelId="{2D65143F-1864-4C57-AE7F-9C368BFDD99C}" type="presOf" srcId="{E32DADC8-9BF4-4FC9-AB61-86F0F866CF68}" destId="{9A0971DD-B972-4D34-A841-328F25534FA8}" srcOrd="0" destOrd="3" presId="urn:microsoft.com/office/officeart/2005/8/layout/hList6"/>
    <dgm:cxn modelId="{B12FF776-2AF9-4192-9901-2A5591ECA6AB}" srcId="{C1D8E9E8-0371-4233-8B7C-256EA3109FFE}" destId="{BCDFD118-CC9A-48DD-810F-1E780ACF3955}" srcOrd="1" destOrd="0" parTransId="{E0AF1652-953D-43D3-A23E-89CC29635BEB}" sibTransId="{BD401118-2013-4E94-99DF-0307C3856148}"/>
    <dgm:cxn modelId="{5BA02B7D-E8C9-46F8-98A1-5045D7D18E2B}" type="presOf" srcId="{DEF5391B-0EDB-4770-AEEC-84767C939762}" destId="{F7D247EB-9F37-4879-A2F8-D09B8557B66F}" srcOrd="0" destOrd="6" presId="urn:microsoft.com/office/officeart/2005/8/layout/hList6"/>
    <dgm:cxn modelId="{D4C86A81-1A67-4E66-9255-4A05C58BCE0E}" type="presOf" srcId="{0FA0A485-D4E1-4620-B543-83FD7664D48B}" destId="{9A0971DD-B972-4D34-A841-328F25534FA8}" srcOrd="0" destOrd="0" presId="urn:microsoft.com/office/officeart/2005/8/layout/hList6"/>
    <dgm:cxn modelId="{A1FEEC83-8B73-4067-ABA1-9EAAC69500D0}" srcId="{0FA0A485-D4E1-4620-B543-83FD7664D48B}" destId="{E32DADC8-9BF4-4FC9-AB61-86F0F866CF68}" srcOrd="2" destOrd="0" parTransId="{9773B2D5-2FAD-4D8A-A430-57C9B640D908}" sibTransId="{0AC4CC26-9EFF-491F-9310-26F3C6045E6D}"/>
    <dgm:cxn modelId="{96296A84-95A2-4DF7-B8C9-1912F4826AC0}" type="presOf" srcId="{AD2F19D7-725A-4A59-9A8A-3C0B13BBCC9B}" destId="{F7D247EB-9F37-4879-A2F8-D09B8557B66F}" srcOrd="0" destOrd="9" presId="urn:microsoft.com/office/officeart/2005/8/layout/hList6"/>
    <dgm:cxn modelId="{1E642095-9137-4641-827E-C564EFA60012}" type="presOf" srcId="{15BFDB3F-7B3A-45E1-B911-13467BD11511}" destId="{9A0971DD-B972-4D34-A841-328F25534FA8}" srcOrd="0" destOrd="2" presId="urn:microsoft.com/office/officeart/2005/8/layout/hList6"/>
    <dgm:cxn modelId="{BBE4A4A6-B6EC-421A-9F44-3A157C560123}" type="presOf" srcId="{18ABFB98-4151-4834-8725-728D4B28365F}" destId="{F7D247EB-9F37-4879-A2F8-D09B8557B66F}" srcOrd="0" destOrd="5" presId="urn:microsoft.com/office/officeart/2005/8/layout/hList6"/>
    <dgm:cxn modelId="{8BA334B2-E9A5-400F-AC19-3BB5B04A6AB7}" srcId="{0FA0A485-D4E1-4620-B543-83FD7664D48B}" destId="{AD3CBF83-F74A-41D4-BC2D-2AF8BF1491C0}" srcOrd="4" destOrd="0" parTransId="{11CDD7E1-E9E1-47EE-8964-EF7E3E740E71}" sibTransId="{D2897988-239D-4219-8B10-2835FBC15DEC}"/>
    <dgm:cxn modelId="{C1392FB8-DBB0-4AE9-946E-3ADB814375B1}" type="presOf" srcId="{C1D8E9E8-0371-4233-8B7C-256EA3109FFE}" destId="{F7D247EB-9F37-4879-A2F8-D09B8557B66F}" srcOrd="0" destOrd="0" presId="urn:microsoft.com/office/officeart/2005/8/layout/hList6"/>
    <dgm:cxn modelId="{3A10E2BB-A66C-4463-AFDE-DDC9EA480E0E}" srcId="{C7A5C3CA-03B2-435F-8052-BC28CF49945C}" destId="{0FA0A485-D4E1-4620-B543-83FD7664D48B}" srcOrd="1" destOrd="0" parTransId="{988EE546-E593-4A02-9DE6-598AA8F89CA7}" sibTransId="{84B73809-AAB1-4993-AB7D-D9AC497249E5}"/>
    <dgm:cxn modelId="{26E3E6C6-5491-4D00-9A8F-AC3D06450E9D}" type="presOf" srcId="{0786FEDD-E50D-491E-AA5F-256521FAF975}" destId="{F7D247EB-9F37-4879-A2F8-D09B8557B66F}" srcOrd="0" destOrd="3" presId="urn:microsoft.com/office/officeart/2005/8/layout/hList6"/>
    <dgm:cxn modelId="{341A23CF-2CFD-45CB-8D08-7A1643F31A23}" srcId="{C7A5C3CA-03B2-435F-8052-BC28CF49945C}" destId="{C1D8E9E8-0371-4233-8B7C-256EA3109FFE}" srcOrd="0" destOrd="0" parTransId="{5604B9F5-4689-4812-A87A-175CDF3C8615}" sibTransId="{5C135B98-953B-4894-9C1B-8B579CC8DDC5}"/>
    <dgm:cxn modelId="{25D044D0-F8C3-45C1-9FB3-E6796CED1196}" type="presOf" srcId="{AD3CBF83-F74A-41D4-BC2D-2AF8BF1491C0}" destId="{9A0971DD-B972-4D34-A841-328F25534FA8}" srcOrd="0" destOrd="5" presId="urn:microsoft.com/office/officeart/2005/8/layout/hList6"/>
    <dgm:cxn modelId="{4584A9D2-12FD-4E8E-BAD2-94071AD4D775}" srcId="{C1D8E9E8-0371-4233-8B7C-256EA3109FFE}" destId="{70EDDCD5-7AF5-42B1-A480-6DB55938CF95}" srcOrd="0" destOrd="0" parTransId="{EFEAFFEA-D9D9-435A-882E-F2851D0ED21B}" sibTransId="{ADD12161-4F58-41BB-81A1-19E99D4E7AD6}"/>
    <dgm:cxn modelId="{31126ADE-92D6-4E1F-A653-6ACBFCBC2B41}" type="presOf" srcId="{9CE921B9-3044-4CB7-B6C9-7E453EC67AEC}" destId="{F7D247EB-9F37-4879-A2F8-D09B8557B66F}" srcOrd="0" destOrd="7" presId="urn:microsoft.com/office/officeart/2005/8/layout/hList6"/>
    <dgm:cxn modelId="{4B06FFDE-9ED5-4341-9E0F-86951CD7E83C}" type="presOf" srcId="{BA955604-FECD-498E-B029-882B0500B6E1}" destId="{F7D247EB-9F37-4879-A2F8-D09B8557B66F}" srcOrd="0" destOrd="2" presId="urn:microsoft.com/office/officeart/2005/8/layout/hList6"/>
    <dgm:cxn modelId="{9271A7E4-86AF-4CFB-A83C-27192DB019DA}" srcId="{70EDDCD5-7AF5-42B1-A480-6DB55938CF95}" destId="{BA955604-FECD-498E-B029-882B0500B6E1}" srcOrd="0" destOrd="0" parTransId="{56486594-B262-4DFD-AFE8-8A3C6DB6E790}" sibTransId="{4B936225-DFC0-4CD9-89AC-150441F8E6B2}"/>
    <dgm:cxn modelId="{03D9D5E6-1148-43C0-9EE8-1C1FE585BD21}" type="presOf" srcId="{0FDBD72B-CF42-4581-B9CA-71D3BAD90EF9}" destId="{F7D247EB-9F37-4879-A2F8-D09B8557B66F}" srcOrd="0" destOrd="8" presId="urn:microsoft.com/office/officeart/2005/8/layout/hList6"/>
    <dgm:cxn modelId="{B16D96EE-EE87-45FC-BABD-F1049D1D2530}" srcId="{70EDDCD5-7AF5-42B1-A480-6DB55938CF95}" destId="{0786FEDD-E50D-491E-AA5F-256521FAF975}" srcOrd="1" destOrd="0" parTransId="{52B5A2F7-5601-4737-9FE1-DAFCC9F8CCF3}" sibTransId="{2401AF41-D92C-468D-97D2-83C55A9A51B0}"/>
    <dgm:cxn modelId="{B1D20EF0-A60D-4D3A-830B-A9A5266E2633}" srcId="{DEF5391B-0EDB-4770-AEEC-84767C939762}" destId="{0FDBD72B-CF42-4581-B9CA-71D3BAD90EF9}" srcOrd="1" destOrd="0" parTransId="{50573C79-1E41-4EA6-AF3E-F61E4F8ED8FD}" sibTransId="{88D9B1F1-5CB7-4E8C-97AC-8C0AE84C0F3F}"/>
    <dgm:cxn modelId="{2DB16BF3-030F-4A2B-B03F-0220DBD382E9}" srcId="{C1D8E9E8-0371-4233-8B7C-256EA3109FFE}" destId="{DEF5391B-0EDB-4770-AEEC-84767C939762}" srcOrd="3" destOrd="0" parTransId="{1E8290C7-BFA9-4584-95FC-1748837285AD}" sibTransId="{61D4ED52-C158-460A-8187-2D30ADA1FDB0}"/>
    <dgm:cxn modelId="{1B7CD5F3-8305-4FA0-BB77-9D2044C2E430}" srcId="{DEF5391B-0EDB-4770-AEEC-84767C939762}" destId="{9CE921B9-3044-4CB7-B6C9-7E453EC67AEC}" srcOrd="0" destOrd="0" parTransId="{EB94ACA0-D802-487D-AEE7-C1A7C043D25A}" sibTransId="{2DFE55A3-7F8E-442B-9352-CE9C6C1F063D}"/>
    <dgm:cxn modelId="{91D6247B-6526-4654-BBB5-4C5185C7ED2D}" type="presParOf" srcId="{374E6DE9-FF01-4A3B-A0DE-53C6290AB4DF}" destId="{F7D247EB-9F37-4879-A2F8-D09B8557B66F}" srcOrd="0" destOrd="0" presId="urn:microsoft.com/office/officeart/2005/8/layout/hList6"/>
    <dgm:cxn modelId="{1BEE504E-9A31-4C67-9571-AD504B5D8D4C}" type="presParOf" srcId="{374E6DE9-FF01-4A3B-A0DE-53C6290AB4DF}" destId="{88B100D8-80A6-4919-B24C-E900AD3E281A}" srcOrd="1" destOrd="0" presId="urn:microsoft.com/office/officeart/2005/8/layout/hList6"/>
    <dgm:cxn modelId="{6E5FE05E-F2EB-4001-81F1-3638643AB2EF}" type="presParOf" srcId="{374E6DE9-FF01-4A3B-A0DE-53C6290AB4DF}" destId="{9A0971DD-B972-4D34-A841-328F25534FA8}"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873EB-12DF-4F1C-807E-97A72677D4E1}">
      <dsp:nvSpPr>
        <dsp:cNvPr id="0" name=""/>
        <dsp:cNvSpPr/>
      </dsp:nvSpPr>
      <dsp:spPr>
        <a:xfrm>
          <a:off x="0" y="1368266"/>
          <a:ext cx="11617325" cy="1824354"/>
        </a:xfrm>
        <a:prstGeom prst="notched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F0BCCB-1122-4658-BD65-FC953889966D}">
      <dsp:nvSpPr>
        <dsp:cNvPr id="0" name=""/>
        <dsp:cNvSpPr/>
      </dsp:nvSpPr>
      <dsp:spPr>
        <a:xfrm>
          <a:off x="893" y="0"/>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Font typeface="+mj-lt"/>
            <a:buNone/>
          </a:pPr>
          <a:r>
            <a:rPr lang="fr-FR" sz="1500" kern="1200"/>
            <a:t>1-Détecter les changements dans le code</a:t>
          </a:r>
        </a:p>
      </dsp:txBody>
      <dsp:txXfrm>
        <a:off x="893" y="0"/>
        <a:ext cx="1432028" cy="1824354"/>
      </dsp:txXfrm>
    </dsp:sp>
    <dsp:sp modelId="{F115AC71-6DF6-4827-A6CC-20C443E9038D}">
      <dsp:nvSpPr>
        <dsp:cNvPr id="0" name=""/>
        <dsp:cNvSpPr/>
      </dsp:nvSpPr>
      <dsp:spPr>
        <a:xfrm>
          <a:off x="488863"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EA0E6B-F06B-4968-9153-37634D8B0A1B}">
      <dsp:nvSpPr>
        <dsp:cNvPr id="0" name=""/>
        <dsp:cNvSpPr/>
      </dsp:nvSpPr>
      <dsp:spPr>
        <a:xfrm>
          <a:off x="1504523" y="2736532"/>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fr-FR" sz="1500" kern="1200"/>
            <a:t>2-Analyser la qualité du code source</a:t>
          </a:r>
        </a:p>
      </dsp:txBody>
      <dsp:txXfrm>
        <a:off x="1504523" y="2736532"/>
        <a:ext cx="1432028" cy="1824354"/>
      </dsp:txXfrm>
    </dsp:sp>
    <dsp:sp modelId="{44FF714E-5EEB-452A-A535-26A3D0569C40}">
      <dsp:nvSpPr>
        <dsp:cNvPr id="0" name=""/>
        <dsp:cNvSpPr/>
      </dsp:nvSpPr>
      <dsp:spPr>
        <a:xfrm>
          <a:off x="1992492"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3F25EA-1493-40D7-9D1C-2E22990844F7}">
      <dsp:nvSpPr>
        <dsp:cNvPr id="0" name=""/>
        <dsp:cNvSpPr/>
      </dsp:nvSpPr>
      <dsp:spPr>
        <a:xfrm>
          <a:off x="3008152" y="0"/>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fr-FR" sz="1500" kern="1200"/>
            <a:t>3-Construire le code</a:t>
          </a:r>
        </a:p>
      </dsp:txBody>
      <dsp:txXfrm>
        <a:off x="3008152" y="0"/>
        <a:ext cx="1432028" cy="1824354"/>
      </dsp:txXfrm>
    </dsp:sp>
    <dsp:sp modelId="{E4A6B688-0231-4CD5-9205-3696500F2D3B}">
      <dsp:nvSpPr>
        <dsp:cNvPr id="0" name=""/>
        <dsp:cNvSpPr/>
      </dsp:nvSpPr>
      <dsp:spPr>
        <a:xfrm>
          <a:off x="3496122"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A45EAF-8A6C-474A-8F41-E403304AD2D1}">
      <dsp:nvSpPr>
        <dsp:cNvPr id="0" name=""/>
        <dsp:cNvSpPr/>
      </dsp:nvSpPr>
      <dsp:spPr>
        <a:xfrm>
          <a:off x="4511782" y="2736532"/>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fr-FR" sz="1500" kern="1200"/>
            <a:t>4-Exécuter tous les tests unitaires</a:t>
          </a:r>
        </a:p>
      </dsp:txBody>
      <dsp:txXfrm>
        <a:off x="4511782" y="2736532"/>
        <a:ext cx="1432028" cy="1824354"/>
      </dsp:txXfrm>
    </dsp:sp>
    <dsp:sp modelId="{4A190602-EE7A-41B5-844B-20BC780FE635}">
      <dsp:nvSpPr>
        <dsp:cNvPr id="0" name=""/>
        <dsp:cNvSpPr/>
      </dsp:nvSpPr>
      <dsp:spPr>
        <a:xfrm>
          <a:off x="4999751"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4ABDDE-C7BB-4485-9CF9-EA287DB9DF7A}">
      <dsp:nvSpPr>
        <dsp:cNvPr id="0" name=""/>
        <dsp:cNvSpPr/>
      </dsp:nvSpPr>
      <dsp:spPr>
        <a:xfrm>
          <a:off x="6015411" y="0"/>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fr-FR" sz="1500" kern="1200"/>
            <a:t>5-Exécuter tous les tests d'intégration</a:t>
          </a:r>
        </a:p>
      </dsp:txBody>
      <dsp:txXfrm>
        <a:off x="6015411" y="0"/>
        <a:ext cx="1432028" cy="1824354"/>
      </dsp:txXfrm>
    </dsp:sp>
    <dsp:sp modelId="{DA543123-8723-488E-ADD4-8420C2B33471}">
      <dsp:nvSpPr>
        <dsp:cNvPr id="0" name=""/>
        <dsp:cNvSpPr/>
      </dsp:nvSpPr>
      <dsp:spPr>
        <a:xfrm>
          <a:off x="6503381"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4B5FE9-E7BB-4E85-831D-FA24E4785C6F}">
      <dsp:nvSpPr>
        <dsp:cNvPr id="0" name=""/>
        <dsp:cNvSpPr/>
      </dsp:nvSpPr>
      <dsp:spPr>
        <a:xfrm>
          <a:off x="7519041" y="2736532"/>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fr-FR" sz="1500" kern="1200"/>
            <a:t>6-Générer des artefacts déployables</a:t>
          </a:r>
        </a:p>
      </dsp:txBody>
      <dsp:txXfrm>
        <a:off x="7519041" y="2736532"/>
        <a:ext cx="1432028" cy="1824354"/>
      </dsp:txXfrm>
    </dsp:sp>
    <dsp:sp modelId="{89896053-EAF6-41EB-B01B-EC12FE19F97B}">
      <dsp:nvSpPr>
        <dsp:cNvPr id="0" name=""/>
        <dsp:cNvSpPr/>
      </dsp:nvSpPr>
      <dsp:spPr>
        <a:xfrm>
          <a:off x="8007011"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0199D6-B0DD-49C1-A565-2A582D85817E}">
      <dsp:nvSpPr>
        <dsp:cNvPr id="0" name=""/>
        <dsp:cNvSpPr/>
      </dsp:nvSpPr>
      <dsp:spPr>
        <a:xfrm>
          <a:off x="9022670" y="0"/>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fr-FR" sz="1500" kern="1200"/>
            <a:t>7-État du rapport</a:t>
          </a:r>
        </a:p>
      </dsp:txBody>
      <dsp:txXfrm>
        <a:off x="9022670" y="0"/>
        <a:ext cx="1432028" cy="1824354"/>
      </dsp:txXfrm>
    </dsp:sp>
    <dsp:sp modelId="{69124EE2-4CDF-4560-AC26-2EE37E7B5AFA}">
      <dsp:nvSpPr>
        <dsp:cNvPr id="0" name=""/>
        <dsp:cNvSpPr/>
      </dsp:nvSpPr>
      <dsp:spPr>
        <a:xfrm>
          <a:off x="9510640"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F57C4-226D-4C04-B668-3EE2BA33DDFF}">
      <dsp:nvSpPr>
        <dsp:cNvPr id="0" name=""/>
        <dsp:cNvSpPr/>
      </dsp:nvSpPr>
      <dsp:spPr>
        <a:xfrm rot="4396374">
          <a:off x="3502076" y="907580"/>
          <a:ext cx="3937228" cy="2745725"/>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BCDAC-C5A3-4AD1-A5EB-001ED8A1AA11}">
      <dsp:nvSpPr>
        <dsp:cNvPr id="0" name=""/>
        <dsp:cNvSpPr/>
      </dsp:nvSpPr>
      <dsp:spPr>
        <a:xfrm>
          <a:off x="5145043" y="1388334"/>
          <a:ext cx="99427" cy="99427"/>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A2C2B3-0450-4118-9920-AB57EEFEFCB5}">
      <dsp:nvSpPr>
        <dsp:cNvPr id="0" name=""/>
        <dsp:cNvSpPr/>
      </dsp:nvSpPr>
      <dsp:spPr>
        <a:xfrm>
          <a:off x="6010973" y="2232554"/>
          <a:ext cx="99427" cy="99427"/>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D2EE5F-3ACE-4BF8-BB66-4BDB03BA9A82}">
      <dsp:nvSpPr>
        <dsp:cNvPr id="0" name=""/>
        <dsp:cNvSpPr/>
      </dsp:nvSpPr>
      <dsp:spPr>
        <a:xfrm>
          <a:off x="2373592" y="0"/>
          <a:ext cx="3585369" cy="729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ctr" defTabSz="800100">
            <a:lnSpc>
              <a:spcPct val="90000"/>
            </a:lnSpc>
            <a:spcBef>
              <a:spcPct val="0"/>
            </a:spcBef>
            <a:spcAft>
              <a:spcPct val="35000"/>
            </a:spcAft>
            <a:buFont typeface="+mj-lt"/>
            <a:buNone/>
          </a:pPr>
          <a:r>
            <a:rPr lang="fr-FR" sz="1800" b="1" kern="1200"/>
            <a:t>Commit</a:t>
          </a:r>
          <a:r>
            <a:rPr lang="fr-FR" sz="1800" kern="1200"/>
            <a:t> - il s'agit de la phase réelle au cours de laquelle les développeurs valident les modifications apportées au code.</a:t>
          </a:r>
        </a:p>
      </dsp:txBody>
      <dsp:txXfrm>
        <a:off x="2373592" y="0"/>
        <a:ext cx="3585369" cy="729741"/>
      </dsp:txXfrm>
    </dsp:sp>
    <dsp:sp modelId="{14BC2543-7AF9-4F76-92BB-75F928C9289A}">
      <dsp:nvSpPr>
        <dsp:cNvPr id="0" name=""/>
        <dsp:cNvSpPr/>
      </dsp:nvSpPr>
      <dsp:spPr>
        <a:xfrm>
          <a:off x="5497877" y="857421"/>
          <a:ext cx="4640790" cy="729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fr-FR" sz="1800" b="1" kern="1200" err="1"/>
            <a:t>Build</a:t>
          </a:r>
          <a:r>
            <a:rPr lang="fr-FR" sz="1800" kern="1200"/>
            <a:t> - dans cette phase, le code source est intégré dans la </a:t>
          </a:r>
          <a:r>
            <a:rPr lang="fr-FR" sz="1800" kern="1200" err="1"/>
            <a:t>build</a:t>
          </a:r>
          <a:r>
            <a:rPr lang="fr-FR" sz="1800" kern="1200"/>
            <a:t> à partir du référentiel.</a:t>
          </a:r>
        </a:p>
      </dsp:txBody>
      <dsp:txXfrm>
        <a:off x="5497877" y="857421"/>
        <a:ext cx="4640790" cy="729741"/>
      </dsp:txXfrm>
    </dsp:sp>
    <dsp:sp modelId="{B81E27AB-DF91-412F-BC68-266BE5B6FF7A}">
      <dsp:nvSpPr>
        <dsp:cNvPr id="0" name=""/>
        <dsp:cNvSpPr/>
      </dsp:nvSpPr>
      <dsp:spPr>
        <a:xfrm>
          <a:off x="945667" y="2030412"/>
          <a:ext cx="4342468" cy="729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r" defTabSz="800100">
            <a:lnSpc>
              <a:spcPct val="90000"/>
            </a:lnSpc>
            <a:spcBef>
              <a:spcPct val="0"/>
            </a:spcBef>
            <a:spcAft>
              <a:spcPct val="35000"/>
            </a:spcAft>
            <a:buNone/>
          </a:pPr>
          <a:r>
            <a:rPr lang="fr-FR" sz="1800" b="1" kern="1200"/>
            <a:t>Automatisation des tests </a:t>
          </a:r>
          <a:r>
            <a:rPr lang="fr-FR" sz="1800" kern="1200"/>
            <a:t>- cette étape fait partie intégrante de tout pipeline CI/CD. Le code source préalablement intégré dans le </a:t>
          </a:r>
          <a:r>
            <a:rPr lang="fr-FR" sz="1800" kern="1200" err="1"/>
            <a:t>build</a:t>
          </a:r>
          <a:r>
            <a:rPr lang="fr-FR" sz="1800" kern="1200"/>
            <a:t> est soumis à un cycle de test systématique.</a:t>
          </a:r>
        </a:p>
      </dsp:txBody>
      <dsp:txXfrm>
        <a:off x="945667" y="2030412"/>
        <a:ext cx="4342468" cy="729741"/>
      </dsp:txXfrm>
    </dsp:sp>
    <dsp:sp modelId="{F5D9645B-AEBF-4D02-B260-12203B410FB9}">
      <dsp:nvSpPr>
        <dsp:cNvPr id="0" name=""/>
        <dsp:cNvSpPr/>
      </dsp:nvSpPr>
      <dsp:spPr>
        <a:xfrm>
          <a:off x="5018335" y="3831145"/>
          <a:ext cx="3965066" cy="729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ctr" defTabSz="800100">
            <a:lnSpc>
              <a:spcPct val="90000"/>
            </a:lnSpc>
            <a:spcBef>
              <a:spcPct val="0"/>
            </a:spcBef>
            <a:spcAft>
              <a:spcPct val="35000"/>
            </a:spcAft>
            <a:buNone/>
          </a:pPr>
          <a:r>
            <a:rPr lang="fr-FR" sz="1800" b="1" kern="1200"/>
            <a:t>Déploiement</a:t>
          </a:r>
          <a:r>
            <a:rPr lang="fr-FR" sz="1800" kern="1200"/>
            <a:t> - la version testée est finalement envoyée pour déploiement dans cette phase.</a:t>
          </a:r>
        </a:p>
      </dsp:txBody>
      <dsp:txXfrm>
        <a:off x="5018335" y="3831145"/>
        <a:ext cx="3965066" cy="7297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13B9-FDA4-4EF4-9DC7-BF076F5C905A}">
      <dsp:nvSpPr>
        <dsp:cNvPr id="0" name=""/>
        <dsp:cNvSpPr/>
      </dsp:nvSpPr>
      <dsp:spPr>
        <a:xfrm>
          <a:off x="2521092" y="0"/>
          <a:ext cx="1509048" cy="13027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44171-6611-437E-9564-72C380686FA8}">
      <dsp:nvSpPr>
        <dsp:cNvPr id="0" name=""/>
        <dsp:cNvSpPr/>
      </dsp:nvSpPr>
      <dsp:spPr>
        <a:xfrm>
          <a:off x="1119833" y="1471933"/>
          <a:ext cx="4311566" cy="558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b="1"/>
          </a:pPr>
          <a:r>
            <a:rPr lang="fr-FR" sz="3500" kern="1200"/>
            <a:t>Open-source</a:t>
          </a:r>
        </a:p>
      </dsp:txBody>
      <dsp:txXfrm>
        <a:off x="1119833" y="1471933"/>
        <a:ext cx="4311566" cy="558337"/>
      </dsp:txXfrm>
    </dsp:sp>
    <dsp:sp modelId="{812D6C01-60FC-4922-92C2-9BCCAA212EB9}">
      <dsp:nvSpPr>
        <dsp:cNvPr id="0" name=""/>
        <dsp:cNvSpPr/>
      </dsp:nvSpPr>
      <dsp:spPr>
        <a:xfrm>
          <a:off x="1119833" y="2108943"/>
          <a:ext cx="4311566" cy="245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fr-FR" sz="2000" kern="1200"/>
            <a:t>Avantages :</a:t>
          </a:r>
        </a:p>
        <a:p>
          <a:pPr marL="114300" lvl="1" indent="-114300" algn="l" defTabSz="533400">
            <a:lnSpc>
              <a:spcPct val="90000"/>
            </a:lnSpc>
            <a:spcBef>
              <a:spcPct val="0"/>
            </a:spcBef>
            <a:spcAft>
              <a:spcPct val="15000"/>
            </a:spcAft>
            <a:buChar char="•"/>
          </a:pPr>
          <a:r>
            <a:rPr lang="fr-FR" sz="1200" kern="1200"/>
            <a:t>Coût: téléchargement gratuit, utilisation gratuite</a:t>
          </a:r>
        </a:p>
        <a:p>
          <a:pPr marL="114300" lvl="1" indent="-114300" algn="l" defTabSz="533400">
            <a:lnSpc>
              <a:spcPct val="90000"/>
            </a:lnSpc>
            <a:spcBef>
              <a:spcPct val="0"/>
            </a:spcBef>
            <a:spcAft>
              <a:spcPct val="15000"/>
            </a:spcAft>
            <a:buChar char="•"/>
          </a:pPr>
          <a:r>
            <a:rPr lang="fr-FR" sz="1200" kern="1200"/>
            <a:t>Personnalisation : liberté d’adaptation du logiciel à un environnement</a:t>
          </a:r>
        </a:p>
        <a:p>
          <a:pPr marL="114300" lvl="1" indent="-114300" algn="l" defTabSz="533400">
            <a:lnSpc>
              <a:spcPct val="90000"/>
            </a:lnSpc>
            <a:spcBef>
              <a:spcPct val="0"/>
            </a:spcBef>
            <a:spcAft>
              <a:spcPct val="15000"/>
            </a:spcAft>
            <a:buChar char="•"/>
          </a:pPr>
          <a:r>
            <a:rPr lang="fr-FR" sz="1200" kern="1200"/>
            <a:t>Communauté et support (conseils, solutions aux problèmes rencontrés.</a:t>
          </a:r>
        </a:p>
        <a:p>
          <a:pPr marL="114300" lvl="1" indent="-114300" algn="l" defTabSz="533400">
            <a:lnSpc>
              <a:spcPct val="90000"/>
            </a:lnSpc>
            <a:spcBef>
              <a:spcPct val="0"/>
            </a:spcBef>
            <a:spcAft>
              <a:spcPct val="15000"/>
            </a:spcAft>
            <a:buChar char="•"/>
          </a:pPr>
          <a:r>
            <a:rPr lang="fr-FR" sz="1200" kern="1200"/>
            <a:t>Intégration avec des outils tiers</a:t>
          </a:r>
        </a:p>
        <a:p>
          <a:pPr marL="0" lvl="0" indent="0" algn="l" defTabSz="889000">
            <a:lnSpc>
              <a:spcPct val="100000"/>
            </a:lnSpc>
            <a:spcBef>
              <a:spcPct val="0"/>
            </a:spcBef>
            <a:spcAft>
              <a:spcPct val="35000"/>
            </a:spcAft>
            <a:buNone/>
          </a:pPr>
          <a:r>
            <a:rPr lang="fr-FR" sz="2000" kern="1200"/>
            <a:t>Inconvénients:</a:t>
          </a:r>
        </a:p>
        <a:p>
          <a:pPr marL="114300" lvl="1" indent="-114300" algn="l" defTabSz="533400">
            <a:lnSpc>
              <a:spcPct val="90000"/>
            </a:lnSpc>
            <a:spcBef>
              <a:spcPct val="0"/>
            </a:spcBef>
            <a:spcAft>
              <a:spcPct val="15000"/>
            </a:spcAft>
            <a:buChar char="•"/>
          </a:pPr>
          <a:r>
            <a:rPr lang="fr-FR" sz="1200" kern="1200"/>
            <a:t>Support limité : en fonction de la taille et de l’activité de la communauté</a:t>
          </a:r>
        </a:p>
        <a:p>
          <a:pPr marL="114300" lvl="1" indent="-114300" algn="l" defTabSz="533400">
            <a:lnSpc>
              <a:spcPct val="90000"/>
            </a:lnSpc>
            <a:spcBef>
              <a:spcPct val="0"/>
            </a:spcBef>
            <a:spcAft>
              <a:spcPct val="15000"/>
            </a:spcAft>
            <a:buChar char="•"/>
          </a:pPr>
          <a:r>
            <a:rPr lang="fr-FR" sz="1200" kern="1200"/>
            <a:t>Complexité de mise en œuvre : peut nécessiter une expertise technique</a:t>
          </a:r>
        </a:p>
        <a:p>
          <a:pPr marL="114300" lvl="1" indent="-114300" algn="l" defTabSz="533400">
            <a:lnSpc>
              <a:spcPct val="90000"/>
            </a:lnSpc>
            <a:spcBef>
              <a:spcPct val="0"/>
            </a:spcBef>
            <a:spcAft>
              <a:spcPct val="15000"/>
            </a:spcAft>
            <a:buChar char="•"/>
          </a:pPr>
          <a:r>
            <a:rPr lang="fr-FR" sz="1200" kern="1200"/>
            <a:t>Stabilité et maturité</a:t>
          </a:r>
        </a:p>
        <a:p>
          <a:pPr marL="114300" lvl="1" indent="-114300" algn="l" defTabSz="533400">
            <a:lnSpc>
              <a:spcPct val="90000"/>
            </a:lnSpc>
            <a:spcBef>
              <a:spcPct val="0"/>
            </a:spcBef>
            <a:spcAft>
              <a:spcPct val="15000"/>
            </a:spcAft>
            <a:buChar char="•"/>
          </a:pPr>
          <a:r>
            <a:rPr lang="fr-FR" sz="1200" kern="1200"/>
            <a:t>Code peut contenir un backdoor</a:t>
          </a:r>
        </a:p>
      </dsp:txBody>
      <dsp:txXfrm>
        <a:off x="1119833" y="2108943"/>
        <a:ext cx="4311566" cy="2451943"/>
      </dsp:txXfrm>
    </dsp:sp>
    <dsp:sp modelId="{586E02B8-D55B-4F05-9BC5-347D44E937C8}">
      <dsp:nvSpPr>
        <dsp:cNvPr id="0" name=""/>
        <dsp:cNvSpPr/>
      </dsp:nvSpPr>
      <dsp:spPr>
        <a:xfrm>
          <a:off x="7587183" y="0"/>
          <a:ext cx="1509048" cy="1302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6960A1-90AA-4E5D-AAFF-3D9253AA391C}">
      <dsp:nvSpPr>
        <dsp:cNvPr id="0" name=""/>
        <dsp:cNvSpPr/>
      </dsp:nvSpPr>
      <dsp:spPr>
        <a:xfrm>
          <a:off x="6185924" y="1471933"/>
          <a:ext cx="4311566" cy="558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b="1"/>
          </a:pPr>
          <a:r>
            <a:rPr lang="fr-FR" sz="3500" kern="1200"/>
            <a:t>Propriétaire</a:t>
          </a:r>
        </a:p>
      </dsp:txBody>
      <dsp:txXfrm>
        <a:off x="6185924" y="1471933"/>
        <a:ext cx="4311566" cy="558337"/>
      </dsp:txXfrm>
    </dsp:sp>
    <dsp:sp modelId="{57056768-CBF6-4904-8C4B-60EA6E1D9EF5}">
      <dsp:nvSpPr>
        <dsp:cNvPr id="0" name=""/>
        <dsp:cNvSpPr/>
      </dsp:nvSpPr>
      <dsp:spPr>
        <a:xfrm>
          <a:off x="6185924" y="2108943"/>
          <a:ext cx="4311566" cy="245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fr-FR" sz="1800" kern="1200"/>
            <a:t>Avantages</a:t>
          </a:r>
        </a:p>
        <a:p>
          <a:pPr marL="114300" lvl="1" indent="-114300" algn="l" defTabSz="533400">
            <a:lnSpc>
              <a:spcPct val="90000"/>
            </a:lnSpc>
            <a:spcBef>
              <a:spcPct val="0"/>
            </a:spcBef>
            <a:spcAft>
              <a:spcPct val="15000"/>
            </a:spcAft>
            <a:buChar char="•"/>
          </a:pPr>
          <a:r>
            <a:rPr lang="fr-FR" sz="1200" kern="1200"/>
            <a:t>Support dédié</a:t>
          </a:r>
        </a:p>
        <a:p>
          <a:pPr marL="114300" lvl="1" indent="-114300" algn="l" defTabSz="533400">
            <a:lnSpc>
              <a:spcPct val="90000"/>
            </a:lnSpc>
            <a:spcBef>
              <a:spcPct val="0"/>
            </a:spcBef>
            <a:spcAft>
              <a:spcPct val="15000"/>
            </a:spcAft>
            <a:buChar char="•"/>
          </a:pPr>
          <a:r>
            <a:rPr lang="fr-FR" sz="1200" kern="1200"/>
            <a:t>Intégration simplifiée avec d’autres produits du même fournisseur</a:t>
          </a:r>
        </a:p>
        <a:p>
          <a:pPr marL="114300" lvl="1" indent="-114300" algn="l" defTabSz="533400">
            <a:lnSpc>
              <a:spcPct val="90000"/>
            </a:lnSpc>
            <a:spcBef>
              <a:spcPct val="0"/>
            </a:spcBef>
            <a:spcAft>
              <a:spcPct val="15000"/>
            </a:spcAft>
            <a:buChar char="•"/>
          </a:pPr>
          <a:r>
            <a:rPr lang="fr-FR" sz="1200" kern="1200"/>
            <a:t>Fonctionnalités avancées (options de personnalisation spécifique)</a:t>
          </a:r>
        </a:p>
        <a:p>
          <a:pPr marL="114300" lvl="1" indent="-114300" algn="l" defTabSz="533400">
            <a:lnSpc>
              <a:spcPct val="90000"/>
            </a:lnSpc>
            <a:spcBef>
              <a:spcPct val="0"/>
            </a:spcBef>
            <a:spcAft>
              <a:spcPct val="15000"/>
            </a:spcAft>
            <a:buChar char="•"/>
          </a:pPr>
          <a:r>
            <a:rPr lang="fr-FR" sz="1200" kern="1200"/>
            <a:t>Moins risqué face aux hackers</a:t>
          </a:r>
        </a:p>
        <a:p>
          <a:pPr marL="114300" lvl="1" indent="-114300" algn="l" defTabSz="533400">
            <a:lnSpc>
              <a:spcPct val="90000"/>
            </a:lnSpc>
            <a:spcBef>
              <a:spcPct val="0"/>
            </a:spcBef>
            <a:spcAft>
              <a:spcPct val="15000"/>
            </a:spcAft>
            <a:buChar char="•"/>
          </a:pPr>
          <a:endParaRPr lang="fr-FR" sz="1200" kern="1200"/>
        </a:p>
        <a:p>
          <a:pPr marL="0" lvl="0" indent="0" algn="l" defTabSz="800100">
            <a:lnSpc>
              <a:spcPct val="100000"/>
            </a:lnSpc>
            <a:spcBef>
              <a:spcPct val="0"/>
            </a:spcBef>
            <a:spcAft>
              <a:spcPct val="35000"/>
            </a:spcAft>
            <a:buNone/>
          </a:pPr>
          <a:r>
            <a:rPr lang="fr-FR" sz="1800" kern="1200"/>
            <a:t>Inconvénients :</a:t>
          </a:r>
        </a:p>
        <a:p>
          <a:pPr marL="114300" lvl="1" indent="-114300" algn="l" defTabSz="533400">
            <a:lnSpc>
              <a:spcPct val="90000"/>
            </a:lnSpc>
            <a:spcBef>
              <a:spcPct val="0"/>
            </a:spcBef>
            <a:spcAft>
              <a:spcPct val="15000"/>
            </a:spcAft>
            <a:buChar char="•"/>
          </a:pPr>
          <a:r>
            <a:rPr lang="fr-FR" sz="1200" kern="1200"/>
            <a:t>Coût : achat de licences et de services supplémentaires</a:t>
          </a:r>
        </a:p>
        <a:p>
          <a:pPr marL="114300" lvl="1" indent="-114300" algn="l" defTabSz="533400">
            <a:lnSpc>
              <a:spcPct val="90000"/>
            </a:lnSpc>
            <a:spcBef>
              <a:spcPct val="0"/>
            </a:spcBef>
            <a:spcAft>
              <a:spcPct val="15000"/>
            </a:spcAft>
            <a:buChar char="•"/>
          </a:pPr>
          <a:r>
            <a:rPr lang="fr-FR" sz="1200" kern="1200"/>
            <a:t>Dépendance au fournisseur : Mise à jour, support et évolution du produit</a:t>
          </a:r>
        </a:p>
        <a:p>
          <a:pPr marL="114300" lvl="1" indent="-114300" algn="l" defTabSz="533400">
            <a:lnSpc>
              <a:spcPct val="90000"/>
            </a:lnSpc>
            <a:spcBef>
              <a:spcPct val="0"/>
            </a:spcBef>
            <a:spcAft>
              <a:spcPct val="15000"/>
            </a:spcAft>
            <a:buChar char="•"/>
          </a:pPr>
          <a:r>
            <a:rPr lang="fr-FR" sz="1200" kern="1200"/>
            <a:t>Limitation de la personnalisation (restriction de propriété intellectuelle)</a:t>
          </a:r>
        </a:p>
      </dsp:txBody>
      <dsp:txXfrm>
        <a:off x="6185924" y="2108943"/>
        <a:ext cx="4311566" cy="24519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FA1A2-77B6-44A0-996A-E1BE7A9DED6D}">
      <dsp:nvSpPr>
        <dsp:cNvPr id="0" name=""/>
        <dsp:cNvSpPr/>
      </dsp:nvSpPr>
      <dsp:spPr>
        <a:xfrm>
          <a:off x="42" y="391547"/>
          <a:ext cx="4026285"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strike="noStrike" kern="1200" spc="-1">
              <a:solidFill>
                <a:srgbClr val="FF6168"/>
              </a:solidFill>
              <a:latin typeface="Arial"/>
            </a:rPr>
            <a:t>SIEM</a:t>
          </a:r>
          <a:endParaRPr lang="fr-FR" sz="2000" kern="1200"/>
        </a:p>
      </dsp:txBody>
      <dsp:txXfrm>
        <a:off x="42" y="391547"/>
        <a:ext cx="4026285" cy="576000"/>
      </dsp:txXfrm>
    </dsp:sp>
    <dsp:sp modelId="{81CF1D15-A56F-4861-B3F1-82C52AC8AED2}">
      <dsp:nvSpPr>
        <dsp:cNvPr id="0" name=""/>
        <dsp:cNvSpPr/>
      </dsp:nvSpPr>
      <dsp:spPr>
        <a:xfrm>
          <a:off x="42" y="967547"/>
          <a:ext cx="4026285" cy="38429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Centralisation de logs</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Détection de vulnérabilités</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SCA (Security Configuration Assessment) :</a:t>
          </a:r>
        </a:p>
        <a:p>
          <a:pPr marL="457200" lvl="2" indent="-228600" algn="l" defTabSz="889000">
            <a:lnSpc>
              <a:spcPct val="90000"/>
            </a:lnSpc>
            <a:spcBef>
              <a:spcPct val="0"/>
            </a:spcBef>
            <a:spcAft>
              <a:spcPct val="15000"/>
            </a:spcAft>
            <a:buFont typeface="Wingdings" panose="05000000000000000000" pitchFamily="2" charset="2"/>
            <a:buChar char="§"/>
          </a:pPr>
          <a:r>
            <a:rPr lang="fr-FR" sz="2000" kern="1200"/>
            <a:t>tester la conformité de la configuration des systèmes – Center Of Internet Security</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Vérifier les frameworks tels RGPD, TSC SOC2, PCI DSS, NIST 800-53, et HIPAA</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Alertes et notifications par mail</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Dashbord : Les remontées, personnalisations</a:t>
          </a:r>
        </a:p>
      </dsp:txBody>
      <dsp:txXfrm>
        <a:off x="42" y="967547"/>
        <a:ext cx="4026285" cy="3842999"/>
      </dsp:txXfrm>
    </dsp:sp>
    <dsp:sp modelId="{F4AA98AE-96EE-41B8-A19F-BCD059611B39}">
      <dsp:nvSpPr>
        <dsp:cNvPr id="0" name=""/>
        <dsp:cNvSpPr/>
      </dsp:nvSpPr>
      <dsp:spPr>
        <a:xfrm>
          <a:off x="4590007" y="391547"/>
          <a:ext cx="4026285"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strike="noStrike" kern="1200" spc="-1">
              <a:solidFill>
                <a:srgbClr val="FF6168"/>
              </a:solidFill>
              <a:latin typeface="Arial"/>
            </a:rPr>
            <a:t>XDR : </a:t>
          </a:r>
          <a:r>
            <a:rPr lang="en-US" sz="2000" b="0" strike="noStrike" kern="1200" spc="-1" err="1">
              <a:solidFill>
                <a:srgbClr val="FF6168"/>
              </a:solidFill>
              <a:latin typeface="Arial"/>
            </a:rPr>
            <a:t>Détection</a:t>
          </a:r>
          <a:r>
            <a:rPr lang="en-US" sz="2000" b="0" strike="noStrike" kern="1200" spc="-1">
              <a:solidFill>
                <a:srgbClr val="FF6168"/>
              </a:solidFill>
              <a:latin typeface="Arial"/>
            </a:rPr>
            <a:t> et </a:t>
          </a:r>
          <a:r>
            <a:rPr lang="en-US" sz="2000" b="0" strike="noStrike" kern="1200" spc="-1" err="1">
              <a:solidFill>
                <a:srgbClr val="FF6168"/>
              </a:solidFill>
              <a:latin typeface="Arial"/>
            </a:rPr>
            <a:t>Réponse</a:t>
          </a:r>
          <a:endParaRPr lang="fr-FR" sz="2000" kern="1200"/>
        </a:p>
      </dsp:txBody>
      <dsp:txXfrm>
        <a:off x="4590007" y="391547"/>
        <a:ext cx="4026285" cy="576000"/>
      </dsp:txXfrm>
    </dsp:sp>
    <dsp:sp modelId="{E059F49D-3A7C-4C44-BFD4-E1049DA65715}">
      <dsp:nvSpPr>
        <dsp:cNvPr id="0" name=""/>
        <dsp:cNvSpPr/>
      </dsp:nvSpPr>
      <dsp:spPr>
        <a:xfrm>
          <a:off x="4590007" y="967547"/>
          <a:ext cx="4026285" cy="38429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fr-FR" sz="2000" kern="1200" err="1"/>
            <a:t>Threat</a:t>
          </a:r>
          <a:r>
            <a:rPr lang="fr-FR" sz="2000" kern="1200"/>
            <a:t> </a:t>
          </a:r>
          <a:r>
            <a:rPr lang="fr-FR" sz="2000" kern="1200" err="1"/>
            <a:t>hunting</a:t>
          </a:r>
          <a:r>
            <a:rPr lang="fr-FR" sz="2000" kern="1200"/>
            <a:t> :</a:t>
          </a:r>
        </a:p>
        <a:p>
          <a:pPr marL="457200" lvl="2" indent="-228600" algn="l" defTabSz="889000">
            <a:lnSpc>
              <a:spcPct val="90000"/>
            </a:lnSpc>
            <a:spcBef>
              <a:spcPct val="0"/>
            </a:spcBef>
            <a:spcAft>
              <a:spcPct val="15000"/>
            </a:spcAft>
            <a:buFont typeface="Wingdings" panose="05000000000000000000" pitchFamily="2" charset="2"/>
            <a:buChar char="§"/>
          </a:pPr>
          <a:r>
            <a:rPr lang="fr-FR" sz="2000" kern="1200"/>
            <a:t>analyse focus détection et réponse aux événements qui se produiront </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Behavioral </a:t>
          </a:r>
          <a:r>
            <a:rPr lang="fr-FR" sz="2000" kern="1200" err="1"/>
            <a:t>analysis</a:t>
          </a:r>
          <a:r>
            <a:rPr lang="fr-FR" sz="2000" kern="1200"/>
            <a:t> :</a:t>
          </a:r>
        </a:p>
        <a:p>
          <a:pPr marL="457200" lvl="2" indent="-228600" algn="l" defTabSz="889000">
            <a:lnSpc>
              <a:spcPct val="90000"/>
            </a:lnSpc>
            <a:spcBef>
              <a:spcPct val="0"/>
            </a:spcBef>
            <a:spcAft>
              <a:spcPct val="15000"/>
            </a:spcAft>
            <a:buFont typeface="Wingdings" panose="05000000000000000000" pitchFamily="2" charset="2"/>
            <a:buChar char="§"/>
          </a:pPr>
          <a:r>
            <a:rPr lang="fr-FR" sz="2000" kern="1200"/>
            <a:t>chasse aux comprtements non conforme ou suspicieux</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Automated response : suggestions</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Cloud, container, kubernetes</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a:t>Threat intelligence :</a:t>
          </a:r>
          <a:endParaRPr lang="fr-FR" sz="2000" kern="1200"/>
        </a:p>
        <a:p>
          <a:pPr marL="457200" lvl="2" indent="-228600" algn="l" defTabSz="889000">
            <a:lnSpc>
              <a:spcPct val="90000"/>
            </a:lnSpc>
            <a:spcBef>
              <a:spcPct val="0"/>
            </a:spcBef>
            <a:spcAft>
              <a:spcPct val="15000"/>
            </a:spcAft>
            <a:buFont typeface="Wingdings" panose="05000000000000000000" pitchFamily="2" charset="2"/>
            <a:buChar char="§"/>
          </a:pPr>
          <a:r>
            <a:rPr lang="en-US" sz="2000" kern="1200"/>
            <a:t>OSINT &amp; Open data</a:t>
          </a:r>
          <a:endParaRPr lang="fr-FR" sz="2000" kern="1200"/>
        </a:p>
      </dsp:txBody>
      <dsp:txXfrm>
        <a:off x="4590007" y="967547"/>
        <a:ext cx="4026285" cy="38429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AE56F-C71D-4A40-A8F2-B7F72F76E3DD}">
      <dsp:nvSpPr>
        <dsp:cNvPr id="0" name=""/>
        <dsp:cNvSpPr/>
      </dsp:nvSpPr>
      <dsp:spPr>
        <a:xfrm>
          <a:off x="1001438" y="747578"/>
          <a:ext cx="547718" cy="465096"/>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D0A420-6312-4649-8147-D580D9AEAD51}">
      <dsp:nvSpPr>
        <dsp:cNvPr id="0" name=""/>
        <dsp:cNvSpPr/>
      </dsp:nvSpPr>
      <dsp:spPr>
        <a:xfrm>
          <a:off x="820283" y="1626999"/>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00150">
            <a:lnSpc>
              <a:spcPct val="100000"/>
            </a:lnSpc>
            <a:spcBef>
              <a:spcPct val="0"/>
            </a:spcBef>
            <a:spcAft>
              <a:spcPct val="35000"/>
            </a:spcAft>
            <a:buNone/>
            <a:defRPr b="1"/>
          </a:pPr>
          <a:r>
            <a:rPr lang="en-US" sz="2700" b="0" strike="noStrike" kern="1200" spc="-1">
              <a:solidFill>
                <a:srgbClr val="FF6168"/>
              </a:solidFill>
              <a:latin typeface="Arial"/>
            </a:rPr>
            <a:t>SIEM</a:t>
          </a:r>
          <a:endParaRPr lang="fr-FR" sz="2700" kern="1200"/>
        </a:p>
      </dsp:txBody>
      <dsp:txXfrm>
        <a:off x="820283" y="1626999"/>
        <a:ext cx="4315781" cy="647367"/>
      </dsp:txXfrm>
    </dsp:sp>
    <dsp:sp modelId="{791384CF-C045-410C-9CD0-04CAEAF5E172}">
      <dsp:nvSpPr>
        <dsp:cNvPr id="0" name=""/>
        <dsp:cNvSpPr/>
      </dsp:nvSpPr>
      <dsp:spPr>
        <a:xfrm>
          <a:off x="820283" y="2380218"/>
          <a:ext cx="4315781" cy="2799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fr-FR" sz="1700" kern="1200"/>
            <a:t>Centralisation de logs</a:t>
          </a:r>
        </a:p>
        <a:p>
          <a:pPr marL="0" lvl="0" indent="0" algn="l" defTabSz="755650">
            <a:lnSpc>
              <a:spcPct val="100000"/>
            </a:lnSpc>
            <a:spcBef>
              <a:spcPct val="0"/>
            </a:spcBef>
            <a:spcAft>
              <a:spcPct val="35000"/>
            </a:spcAft>
            <a:buNone/>
          </a:pPr>
          <a:r>
            <a:rPr lang="fr-FR" sz="1700" kern="1200"/>
            <a:t>Détection de vulnérabilités</a:t>
          </a:r>
        </a:p>
        <a:p>
          <a:pPr marL="0" lvl="0" indent="0" algn="l" defTabSz="755650">
            <a:lnSpc>
              <a:spcPct val="100000"/>
            </a:lnSpc>
            <a:spcBef>
              <a:spcPct val="0"/>
            </a:spcBef>
            <a:spcAft>
              <a:spcPct val="35000"/>
            </a:spcAft>
            <a:buNone/>
          </a:pPr>
          <a:r>
            <a:rPr lang="fr-FR" sz="1700" kern="1200"/>
            <a:t>SCA (Security Configuration </a:t>
          </a:r>
          <a:r>
            <a:rPr lang="fr-FR" sz="1700" kern="1200" err="1"/>
            <a:t>Assessment</a:t>
          </a:r>
          <a:r>
            <a:rPr lang="fr-FR" sz="1700" kern="1200"/>
            <a:t>) :</a:t>
          </a:r>
        </a:p>
        <a:p>
          <a:pPr marL="171450" lvl="1" indent="-171450" algn="l" defTabSz="755650">
            <a:lnSpc>
              <a:spcPct val="90000"/>
            </a:lnSpc>
            <a:spcBef>
              <a:spcPct val="0"/>
            </a:spcBef>
            <a:spcAft>
              <a:spcPct val="15000"/>
            </a:spcAft>
            <a:buChar char="•"/>
          </a:pPr>
          <a:r>
            <a:rPr lang="fr-FR" sz="1700" kern="1200"/>
            <a:t>tester la conformité de la configuration des systèmes – Center Of Internet Security</a:t>
          </a:r>
        </a:p>
        <a:p>
          <a:pPr marL="0" lvl="0" indent="0" algn="l" defTabSz="755650">
            <a:lnSpc>
              <a:spcPct val="100000"/>
            </a:lnSpc>
            <a:spcBef>
              <a:spcPct val="0"/>
            </a:spcBef>
            <a:spcAft>
              <a:spcPct val="35000"/>
            </a:spcAft>
            <a:buNone/>
          </a:pPr>
          <a:r>
            <a:rPr lang="fr-FR" sz="1700" kern="1200"/>
            <a:t>Vérifier les frameworks tels RGPD, TSC SOC2, PCI DSS, NIST 800-53, et HIPAA</a:t>
          </a:r>
        </a:p>
        <a:p>
          <a:pPr marL="0" lvl="0" indent="0" algn="l" defTabSz="755650">
            <a:lnSpc>
              <a:spcPct val="100000"/>
            </a:lnSpc>
            <a:spcBef>
              <a:spcPct val="0"/>
            </a:spcBef>
            <a:spcAft>
              <a:spcPct val="35000"/>
            </a:spcAft>
            <a:buNone/>
          </a:pPr>
          <a:r>
            <a:rPr lang="fr-FR" sz="1700" kern="1200"/>
            <a:t>Alertes et notifications par mail</a:t>
          </a:r>
        </a:p>
        <a:p>
          <a:pPr marL="0" lvl="0" indent="0" algn="l" defTabSz="755650">
            <a:lnSpc>
              <a:spcPct val="100000"/>
            </a:lnSpc>
            <a:spcBef>
              <a:spcPct val="0"/>
            </a:spcBef>
            <a:spcAft>
              <a:spcPct val="35000"/>
            </a:spcAft>
            <a:buNone/>
          </a:pPr>
          <a:r>
            <a:rPr lang="fr-FR" sz="1700" kern="1200"/>
            <a:t>Dashbord : Les remontées, personnalisations</a:t>
          </a:r>
        </a:p>
      </dsp:txBody>
      <dsp:txXfrm>
        <a:off x="820283" y="2380218"/>
        <a:ext cx="4315781" cy="2799125"/>
      </dsp:txXfrm>
    </dsp:sp>
    <dsp:sp modelId="{AFC49F25-C2A3-44A9-8A6F-2D918FFFE234}">
      <dsp:nvSpPr>
        <dsp:cNvPr id="0" name=""/>
        <dsp:cNvSpPr/>
      </dsp:nvSpPr>
      <dsp:spPr>
        <a:xfrm>
          <a:off x="5891326" y="654206"/>
          <a:ext cx="910027" cy="838585"/>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DB785B-6625-424B-8943-3562A321C6E0}">
      <dsp:nvSpPr>
        <dsp:cNvPr id="0" name=""/>
        <dsp:cNvSpPr/>
      </dsp:nvSpPr>
      <dsp:spPr>
        <a:xfrm>
          <a:off x="5891326" y="1720372"/>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00150">
            <a:lnSpc>
              <a:spcPct val="100000"/>
            </a:lnSpc>
            <a:spcBef>
              <a:spcPct val="0"/>
            </a:spcBef>
            <a:spcAft>
              <a:spcPct val="35000"/>
            </a:spcAft>
            <a:buNone/>
            <a:defRPr b="1"/>
          </a:pPr>
          <a:r>
            <a:rPr lang="en-US" sz="2700" b="0" strike="noStrike" kern="1200" spc="-1">
              <a:solidFill>
                <a:srgbClr val="FF6168"/>
              </a:solidFill>
              <a:latin typeface="Arial"/>
            </a:rPr>
            <a:t>XDR : </a:t>
          </a:r>
          <a:r>
            <a:rPr lang="en-US" sz="2700" b="0" strike="noStrike" kern="1200" spc="-1" err="1">
              <a:solidFill>
                <a:srgbClr val="FF6168"/>
              </a:solidFill>
              <a:latin typeface="Arial"/>
            </a:rPr>
            <a:t>Détection</a:t>
          </a:r>
          <a:r>
            <a:rPr lang="en-US" sz="2700" b="0" strike="noStrike" kern="1200" spc="-1">
              <a:solidFill>
                <a:srgbClr val="FF6168"/>
              </a:solidFill>
              <a:latin typeface="Arial"/>
            </a:rPr>
            <a:t> et </a:t>
          </a:r>
          <a:r>
            <a:rPr lang="en-US" sz="2700" b="0" strike="noStrike" kern="1200" spc="-1" err="1">
              <a:solidFill>
                <a:srgbClr val="FF6168"/>
              </a:solidFill>
              <a:latin typeface="Arial"/>
            </a:rPr>
            <a:t>Réponse</a:t>
          </a:r>
          <a:endParaRPr lang="fr-FR" sz="2700" kern="1200"/>
        </a:p>
      </dsp:txBody>
      <dsp:txXfrm>
        <a:off x="5891326" y="1720372"/>
        <a:ext cx="4315781" cy="647367"/>
      </dsp:txXfrm>
    </dsp:sp>
    <dsp:sp modelId="{A73C680F-F654-4757-9032-F9611F5F335A}">
      <dsp:nvSpPr>
        <dsp:cNvPr id="0" name=""/>
        <dsp:cNvSpPr/>
      </dsp:nvSpPr>
      <dsp:spPr>
        <a:xfrm>
          <a:off x="5891326" y="2473590"/>
          <a:ext cx="4315781" cy="2799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fr-FR" sz="1700" kern="1200"/>
            <a:t>Threat hunting :</a:t>
          </a:r>
        </a:p>
        <a:p>
          <a:pPr marL="171450" lvl="1" indent="-171450" algn="l" defTabSz="755650">
            <a:lnSpc>
              <a:spcPct val="90000"/>
            </a:lnSpc>
            <a:spcBef>
              <a:spcPct val="0"/>
            </a:spcBef>
            <a:spcAft>
              <a:spcPct val="15000"/>
            </a:spcAft>
            <a:buChar char="•"/>
          </a:pPr>
          <a:r>
            <a:rPr lang="fr-FR" sz="1700" kern="1200"/>
            <a:t>analyse focus détection et réponse aux événements qui se produiront </a:t>
          </a:r>
        </a:p>
        <a:p>
          <a:pPr marL="0" lvl="0" indent="0" algn="l" defTabSz="755650">
            <a:lnSpc>
              <a:spcPct val="100000"/>
            </a:lnSpc>
            <a:spcBef>
              <a:spcPct val="0"/>
            </a:spcBef>
            <a:spcAft>
              <a:spcPct val="35000"/>
            </a:spcAft>
            <a:buNone/>
          </a:pPr>
          <a:r>
            <a:rPr lang="fr-FR" sz="1700" kern="1200"/>
            <a:t>Behavioral analysis :</a:t>
          </a:r>
        </a:p>
        <a:p>
          <a:pPr marL="171450" lvl="1" indent="-171450" algn="l" defTabSz="755650">
            <a:lnSpc>
              <a:spcPct val="90000"/>
            </a:lnSpc>
            <a:spcBef>
              <a:spcPct val="0"/>
            </a:spcBef>
            <a:spcAft>
              <a:spcPct val="15000"/>
            </a:spcAft>
            <a:buChar char="•"/>
          </a:pPr>
          <a:r>
            <a:rPr lang="fr-FR" sz="1700" kern="1200"/>
            <a:t>chasse aux comportements non conforme ou suspicieux</a:t>
          </a:r>
        </a:p>
        <a:p>
          <a:pPr marL="0" lvl="0" indent="0" algn="l" defTabSz="755650">
            <a:lnSpc>
              <a:spcPct val="100000"/>
            </a:lnSpc>
            <a:spcBef>
              <a:spcPct val="0"/>
            </a:spcBef>
            <a:spcAft>
              <a:spcPct val="35000"/>
            </a:spcAft>
            <a:buNone/>
          </a:pPr>
          <a:r>
            <a:rPr lang="fr-FR" sz="1700" kern="1200"/>
            <a:t>Automated response : suggestions</a:t>
          </a:r>
        </a:p>
        <a:p>
          <a:pPr marL="0" lvl="0" indent="0" algn="l" defTabSz="755650">
            <a:lnSpc>
              <a:spcPct val="100000"/>
            </a:lnSpc>
            <a:spcBef>
              <a:spcPct val="0"/>
            </a:spcBef>
            <a:spcAft>
              <a:spcPct val="35000"/>
            </a:spcAft>
            <a:buNone/>
          </a:pPr>
          <a:r>
            <a:rPr lang="fr-FR" sz="1700" kern="1200"/>
            <a:t>Cloud, container, kubernetes</a:t>
          </a:r>
        </a:p>
        <a:p>
          <a:pPr marL="0" lvl="0" indent="0" algn="l" defTabSz="755650">
            <a:lnSpc>
              <a:spcPct val="100000"/>
            </a:lnSpc>
            <a:spcBef>
              <a:spcPct val="0"/>
            </a:spcBef>
            <a:spcAft>
              <a:spcPct val="35000"/>
            </a:spcAft>
            <a:buNone/>
          </a:pPr>
          <a:r>
            <a:rPr lang="en-US" sz="1700" kern="1200"/>
            <a:t>Threat intelligence :</a:t>
          </a:r>
          <a:endParaRPr lang="fr-FR" sz="1700" kern="1200"/>
        </a:p>
        <a:p>
          <a:pPr marL="171450" lvl="1" indent="-171450" algn="l" defTabSz="755650">
            <a:lnSpc>
              <a:spcPct val="90000"/>
            </a:lnSpc>
            <a:spcBef>
              <a:spcPct val="0"/>
            </a:spcBef>
            <a:spcAft>
              <a:spcPct val="15000"/>
            </a:spcAft>
            <a:buChar char="•"/>
          </a:pPr>
          <a:r>
            <a:rPr lang="en-US" sz="1700" kern="1200"/>
            <a:t>OSINT &amp; Open data</a:t>
          </a:r>
          <a:endParaRPr lang="fr-FR" sz="1700" kern="1200"/>
        </a:p>
      </dsp:txBody>
      <dsp:txXfrm>
        <a:off x="5891326" y="2473590"/>
        <a:ext cx="4315781" cy="2799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689A8-2D59-40B3-9DEF-76A04E27503F}">
      <dsp:nvSpPr>
        <dsp:cNvPr id="0" name=""/>
        <dsp:cNvSpPr/>
      </dsp:nvSpPr>
      <dsp:spPr>
        <a:xfrm>
          <a:off x="7851" y="334726"/>
          <a:ext cx="3391333" cy="253155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fr-FR" sz="2300" kern="1200"/>
            <a:t>Liste des fonctionnalités de détection des menaces, les intégrations avec d'autres systèmes de sécurité, les capacités de </a:t>
          </a:r>
          <a:r>
            <a:rPr lang="fr-FR" sz="2300" kern="1200" err="1"/>
            <a:t>reporting</a:t>
          </a:r>
          <a:r>
            <a:rPr lang="fr-FR" sz="2300" kern="1200"/>
            <a:t>, etc.</a:t>
          </a:r>
        </a:p>
      </dsp:txBody>
      <dsp:txXfrm>
        <a:off x="67168" y="394043"/>
        <a:ext cx="3272699" cy="2472241"/>
      </dsp:txXfrm>
    </dsp:sp>
    <dsp:sp modelId="{4BB6417B-9F71-4918-9769-B32516F09735}">
      <dsp:nvSpPr>
        <dsp:cNvPr id="0" name=""/>
        <dsp:cNvSpPr/>
      </dsp:nvSpPr>
      <dsp:spPr>
        <a:xfrm>
          <a:off x="7851" y="2866284"/>
          <a:ext cx="3391333" cy="108857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None/>
          </a:pPr>
          <a:r>
            <a:rPr lang="fr-FR" sz="2600" kern="1200"/>
            <a:t>Spécifications fonctionnelles</a:t>
          </a:r>
        </a:p>
      </dsp:txBody>
      <dsp:txXfrm>
        <a:off x="7851" y="2866284"/>
        <a:ext cx="2388262" cy="1088570"/>
      </dsp:txXfrm>
    </dsp:sp>
    <dsp:sp modelId="{931B74AC-9289-4247-8B53-39E27CEB8E1B}">
      <dsp:nvSpPr>
        <dsp:cNvPr id="0" name=""/>
        <dsp:cNvSpPr/>
      </dsp:nvSpPr>
      <dsp:spPr>
        <a:xfrm>
          <a:off x="2492050" y="3039194"/>
          <a:ext cx="1186966" cy="118696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7910E9-56A2-466A-8C18-443745984317}">
      <dsp:nvSpPr>
        <dsp:cNvPr id="0" name=""/>
        <dsp:cNvSpPr/>
      </dsp:nvSpPr>
      <dsp:spPr>
        <a:xfrm>
          <a:off x="3973080" y="334726"/>
          <a:ext cx="3391333" cy="253155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fr-FR" sz="2300" kern="1200"/>
            <a:t>Schéma architectural, Spécifications techniques pour l'installation et la configuration du SIEM</a:t>
          </a:r>
        </a:p>
      </dsp:txBody>
      <dsp:txXfrm>
        <a:off x="4032397" y="394043"/>
        <a:ext cx="3272699" cy="2472241"/>
      </dsp:txXfrm>
    </dsp:sp>
    <dsp:sp modelId="{2E68A9FB-4BF0-49BC-AADE-B52EC8EAE3D0}">
      <dsp:nvSpPr>
        <dsp:cNvPr id="0" name=""/>
        <dsp:cNvSpPr/>
      </dsp:nvSpPr>
      <dsp:spPr>
        <a:xfrm>
          <a:off x="3973080" y="2866284"/>
          <a:ext cx="3391333" cy="108857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None/>
          </a:pPr>
          <a:r>
            <a:rPr lang="fr-FR" sz="2600" kern="1200"/>
            <a:t>Conception de l'architecture SIEM</a:t>
          </a:r>
        </a:p>
      </dsp:txBody>
      <dsp:txXfrm>
        <a:off x="3973080" y="2866284"/>
        <a:ext cx="2388262" cy="1088570"/>
      </dsp:txXfrm>
    </dsp:sp>
    <dsp:sp modelId="{1E34F829-D8A7-4705-B6D4-8D6F1C1E556A}">
      <dsp:nvSpPr>
        <dsp:cNvPr id="0" name=""/>
        <dsp:cNvSpPr/>
      </dsp:nvSpPr>
      <dsp:spPr>
        <a:xfrm>
          <a:off x="6457278" y="3039194"/>
          <a:ext cx="1186966" cy="118696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2B55E9-0CAC-4140-AFCA-B8CA6743C075}">
      <dsp:nvSpPr>
        <dsp:cNvPr id="0" name=""/>
        <dsp:cNvSpPr/>
      </dsp:nvSpPr>
      <dsp:spPr>
        <a:xfrm>
          <a:off x="7938308" y="334726"/>
          <a:ext cx="3391333" cy="253155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fr-FR" sz="2300" kern="1200"/>
            <a:t>Guides d'installation, des manuels d'utilisation, etc.</a:t>
          </a:r>
        </a:p>
        <a:p>
          <a:pPr marL="228600" lvl="1" indent="-228600" algn="l" defTabSz="1022350">
            <a:lnSpc>
              <a:spcPct val="90000"/>
            </a:lnSpc>
            <a:spcBef>
              <a:spcPct val="0"/>
            </a:spcBef>
            <a:spcAft>
              <a:spcPct val="15000"/>
            </a:spcAft>
            <a:buChar char="•"/>
          </a:pPr>
          <a:r>
            <a:rPr lang="fr-FR" sz="2300" kern="1200"/>
            <a:t>Procédures de configuration</a:t>
          </a:r>
        </a:p>
      </dsp:txBody>
      <dsp:txXfrm>
        <a:off x="7997625" y="394043"/>
        <a:ext cx="3272699" cy="2472241"/>
      </dsp:txXfrm>
    </dsp:sp>
    <dsp:sp modelId="{19A636B4-C9C1-4427-AF7B-CD9153C6CFA8}">
      <dsp:nvSpPr>
        <dsp:cNvPr id="0" name=""/>
        <dsp:cNvSpPr/>
      </dsp:nvSpPr>
      <dsp:spPr>
        <a:xfrm>
          <a:off x="7938308" y="2866284"/>
          <a:ext cx="3391333" cy="108857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None/>
          </a:pPr>
          <a:r>
            <a:rPr lang="fr-FR" sz="2600" kern="1200"/>
            <a:t>Documentation</a:t>
          </a:r>
        </a:p>
      </dsp:txBody>
      <dsp:txXfrm>
        <a:off x="7938308" y="2866284"/>
        <a:ext cx="2388262" cy="1088570"/>
      </dsp:txXfrm>
    </dsp:sp>
    <dsp:sp modelId="{82A8C3E3-449A-4F07-9958-9751F7461C10}">
      <dsp:nvSpPr>
        <dsp:cNvPr id="0" name=""/>
        <dsp:cNvSpPr/>
      </dsp:nvSpPr>
      <dsp:spPr>
        <a:xfrm>
          <a:off x="10422506" y="3039194"/>
          <a:ext cx="1186966" cy="118696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247EB-9F37-4879-A2F8-D09B8557B66F}">
      <dsp:nvSpPr>
        <dsp:cNvPr id="0" name=""/>
        <dsp:cNvSpPr/>
      </dsp:nvSpPr>
      <dsp:spPr>
        <a:xfrm rot="16200000">
          <a:off x="264320" y="-258571"/>
          <a:ext cx="5013374" cy="553051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650" bIns="0" numCol="1" spcCol="1270" anchor="t" anchorCtr="0">
          <a:noAutofit/>
        </a:bodyPr>
        <a:lstStyle/>
        <a:p>
          <a:pPr marL="0" lvl="0" indent="0" algn="l" defTabSz="977900">
            <a:lnSpc>
              <a:spcPct val="90000"/>
            </a:lnSpc>
            <a:spcBef>
              <a:spcPct val="0"/>
            </a:spcBef>
            <a:spcAft>
              <a:spcPct val="35000"/>
            </a:spcAft>
            <a:buNone/>
          </a:pPr>
          <a:r>
            <a:rPr lang="fr-FR" sz="2200" kern="1200"/>
            <a:t>Objectifs de sécurité atteints</a:t>
          </a:r>
        </a:p>
        <a:p>
          <a:pPr marL="171450" lvl="1" indent="-171450" algn="l" defTabSz="755650">
            <a:lnSpc>
              <a:spcPct val="90000"/>
            </a:lnSpc>
            <a:spcBef>
              <a:spcPct val="0"/>
            </a:spcBef>
            <a:spcAft>
              <a:spcPct val="15000"/>
            </a:spcAft>
            <a:buChar char="•"/>
          </a:pPr>
          <a:r>
            <a:rPr lang="fr-FR" sz="1700" kern="1200"/>
            <a:t>Consolidation des logs multi-sources</a:t>
          </a:r>
        </a:p>
        <a:p>
          <a:pPr marL="342900" lvl="2" indent="-171450" algn="l" defTabSz="755650">
            <a:lnSpc>
              <a:spcPct val="90000"/>
            </a:lnSpc>
            <a:spcBef>
              <a:spcPct val="0"/>
            </a:spcBef>
            <a:spcAft>
              <a:spcPct val="15000"/>
            </a:spcAft>
            <a:buChar char="•"/>
          </a:pPr>
          <a:r>
            <a:rPr lang="fr-FR" sz="1700" kern="1200"/>
            <a:t>Si ok, ajouter d’autres sources</a:t>
          </a:r>
        </a:p>
        <a:p>
          <a:pPr marL="342900" lvl="2" indent="-171450" algn="l" defTabSz="755650">
            <a:lnSpc>
              <a:spcPct val="90000"/>
            </a:lnSpc>
            <a:spcBef>
              <a:spcPct val="0"/>
            </a:spcBef>
            <a:spcAft>
              <a:spcPct val="15000"/>
            </a:spcAft>
            <a:buChar char="•"/>
          </a:pPr>
          <a:r>
            <a:rPr lang="fr-FR" sz="1700" kern="1200"/>
            <a:t>Si ko, tester une autre solution</a:t>
          </a:r>
        </a:p>
        <a:p>
          <a:pPr marL="171450" lvl="1" indent="-171450" algn="l" defTabSz="755650">
            <a:lnSpc>
              <a:spcPct val="90000"/>
            </a:lnSpc>
            <a:spcBef>
              <a:spcPct val="0"/>
            </a:spcBef>
            <a:spcAft>
              <a:spcPct val="15000"/>
            </a:spcAft>
            <a:buChar char="•"/>
          </a:pPr>
          <a:r>
            <a:rPr lang="fr-FR" sz="1700" kern="1200"/>
            <a:t>Intégration dans l’infrastructure existante</a:t>
          </a:r>
        </a:p>
        <a:p>
          <a:pPr marL="171450" lvl="1" indent="-171450" algn="l" defTabSz="755650">
            <a:lnSpc>
              <a:spcPct val="90000"/>
            </a:lnSpc>
            <a:spcBef>
              <a:spcPct val="0"/>
            </a:spcBef>
            <a:spcAft>
              <a:spcPct val="15000"/>
            </a:spcAft>
            <a:buChar char="•"/>
          </a:pPr>
          <a:r>
            <a:rPr lang="fr-FR" sz="1700" kern="1200"/>
            <a:t>Performance et disponibilité (gestion du volume de données)</a:t>
          </a:r>
        </a:p>
        <a:p>
          <a:pPr marL="171450" lvl="1" indent="-171450" algn="l" defTabSz="755650">
            <a:lnSpc>
              <a:spcPct val="90000"/>
            </a:lnSpc>
            <a:spcBef>
              <a:spcPct val="0"/>
            </a:spcBef>
            <a:spcAft>
              <a:spcPct val="15000"/>
            </a:spcAft>
            <a:buChar char="•"/>
          </a:pPr>
          <a:r>
            <a:rPr lang="fr-FR" sz="1700" kern="1200"/>
            <a:t>Mesure de la valeur ajoutée</a:t>
          </a:r>
        </a:p>
        <a:p>
          <a:pPr marL="342900" lvl="2" indent="-171450" algn="l" defTabSz="755650">
            <a:lnSpc>
              <a:spcPct val="90000"/>
            </a:lnSpc>
            <a:spcBef>
              <a:spcPct val="0"/>
            </a:spcBef>
            <a:spcAft>
              <a:spcPct val="15000"/>
            </a:spcAft>
            <a:buChar char="•"/>
          </a:pPr>
          <a:r>
            <a:rPr lang="fr-FR" sz="1700" kern="1200"/>
            <a:t>temps de détection des incidents</a:t>
          </a:r>
        </a:p>
        <a:p>
          <a:pPr marL="342900" lvl="2" indent="-171450" algn="l" defTabSz="755650">
            <a:lnSpc>
              <a:spcPct val="90000"/>
            </a:lnSpc>
            <a:spcBef>
              <a:spcPct val="0"/>
            </a:spcBef>
            <a:spcAft>
              <a:spcPct val="15000"/>
            </a:spcAft>
            <a:buChar char="•"/>
          </a:pPr>
          <a:r>
            <a:rPr lang="fr-FR" sz="1700" kern="1200"/>
            <a:t>nombre d’incidents évités</a:t>
          </a:r>
        </a:p>
        <a:p>
          <a:pPr marL="342900" lvl="2" indent="-171450" algn="l" defTabSz="755650">
            <a:lnSpc>
              <a:spcPct val="90000"/>
            </a:lnSpc>
            <a:spcBef>
              <a:spcPct val="0"/>
            </a:spcBef>
            <a:spcAft>
              <a:spcPct val="15000"/>
            </a:spcAft>
            <a:buChar char="•"/>
          </a:pPr>
          <a:r>
            <a:rPr lang="fr-FR" sz="1700" kern="1200"/>
            <a:t>Économies de coûts réalisées</a:t>
          </a:r>
        </a:p>
      </dsp:txBody>
      <dsp:txXfrm rot="5400000">
        <a:off x="5749" y="1002675"/>
        <a:ext cx="5530516" cy="3008024"/>
      </dsp:txXfrm>
    </dsp:sp>
    <dsp:sp modelId="{9A0971DD-B972-4D34-A841-328F25534FA8}">
      <dsp:nvSpPr>
        <dsp:cNvPr id="0" name=""/>
        <dsp:cNvSpPr/>
      </dsp:nvSpPr>
      <dsp:spPr>
        <a:xfrm rot="16200000">
          <a:off x="6209625" y="-258571"/>
          <a:ext cx="5013374" cy="5530516"/>
        </a:xfrm>
        <a:prstGeom prst="flowChartManualOperation">
          <a:avLst/>
        </a:prstGeom>
        <a:solidFill>
          <a:schemeClr val="accent5">
            <a:hueOff val="-4134897"/>
            <a:satOff val="-21894"/>
            <a:lumOff val="-1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650" bIns="0" numCol="1" spcCol="1270" anchor="t" anchorCtr="0">
          <a:noAutofit/>
        </a:bodyPr>
        <a:lstStyle/>
        <a:p>
          <a:pPr marL="0" lvl="0" indent="0" algn="l" defTabSz="977900">
            <a:lnSpc>
              <a:spcPct val="90000"/>
            </a:lnSpc>
            <a:spcBef>
              <a:spcPct val="0"/>
            </a:spcBef>
            <a:spcAft>
              <a:spcPct val="35000"/>
            </a:spcAft>
            <a:buNone/>
          </a:pPr>
          <a:r>
            <a:rPr lang="fr-FR" sz="2200" kern="1200"/>
            <a:t>Implication des différents acteurs</a:t>
          </a:r>
        </a:p>
        <a:p>
          <a:pPr marL="171450" lvl="1" indent="-171450" algn="l" defTabSz="755650">
            <a:lnSpc>
              <a:spcPct val="90000"/>
            </a:lnSpc>
            <a:spcBef>
              <a:spcPct val="0"/>
            </a:spcBef>
            <a:spcAft>
              <a:spcPct val="15000"/>
            </a:spcAft>
            <a:buChar char="•"/>
          </a:pPr>
          <a:r>
            <a:rPr lang="fr-FR" sz="1700" kern="1200"/>
            <a:t>Engagement</a:t>
          </a:r>
        </a:p>
        <a:p>
          <a:pPr marL="171450" lvl="1" indent="-171450" algn="l" defTabSz="755650">
            <a:lnSpc>
              <a:spcPct val="90000"/>
            </a:lnSpc>
            <a:spcBef>
              <a:spcPct val="0"/>
            </a:spcBef>
            <a:spcAft>
              <a:spcPct val="15000"/>
            </a:spcAft>
            <a:buChar char="•"/>
          </a:pPr>
          <a:r>
            <a:rPr lang="fr-FR" sz="1700" kern="1200"/>
            <a:t>Participation active</a:t>
          </a:r>
        </a:p>
        <a:p>
          <a:pPr marL="171450" lvl="1" indent="-171450" algn="l" defTabSz="755650">
            <a:lnSpc>
              <a:spcPct val="90000"/>
            </a:lnSpc>
            <a:spcBef>
              <a:spcPct val="0"/>
            </a:spcBef>
            <a:spcAft>
              <a:spcPct val="15000"/>
            </a:spcAft>
            <a:buChar char="•"/>
          </a:pPr>
          <a:r>
            <a:rPr lang="fr-FR" sz="1700" kern="1200"/>
            <a:t>Communication ouverte et transparente</a:t>
          </a:r>
        </a:p>
        <a:p>
          <a:pPr marL="171450" lvl="1" indent="-171450" algn="l" defTabSz="755650">
            <a:lnSpc>
              <a:spcPct val="90000"/>
            </a:lnSpc>
            <a:spcBef>
              <a:spcPct val="0"/>
            </a:spcBef>
            <a:spcAft>
              <a:spcPct val="15000"/>
            </a:spcAft>
            <a:buChar char="•"/>
          </a:pPr>
          <a:r>
            <a:rPr lang="fr-FR" sz="1700" kern="1200"/>
            <a:t>Respect des échéances et des livrables</a:t>
          </a:r>
        </a:p>
        <a:p>
          <a:pPr marL="171450" lvl="1" indent="-171450" algn="l" defTabSz="755650">
            <a:lnSpc>
              <a:spcPct val="90000"/>
            </a:lnSpc>
            <a:spcBef>
              <a:spcPct val="0"/>
            </a:spcBef>
            <a:spcAft>
              <a:spcPct val="15000"/>
            </a:spcAft>
            <a:buChar char="•"/>
          </a:pPr>
          <a:r>
            <a:rPr lang="fr-FR" sz="1700" kern="1200"/>
            <a:t>Adaptabilité et flexibilité</a:t>
          </a:r>
        </a:p>
      </dsp:txBody>
      <dsp:txXfrm rot="5400000">
        <a:off x="5951054" y="1002675"/>
        <a:ext cx="5530516" cy="30080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E2D5C45-5C31-CC3E-B7AB-EC6EE85EF8F5}"/>
              </a:ext>
            </a:extLst>
          </p:cNvPr>
          <p:cNvSpPr>
            <a:spLocks noGrp="1"/>
          </p:cNvSpPr>
          <p:nvPr>
            <p:ph type="hdr" sz="quarter"/>
          </p:nvPr>
        </p:nvSpPr>
        <p:spPr>
          <a:xfrm>
            <a:off x="0" y="0"/>
            <a:ext cx="3079202" cy="512304"/>
          </a:xfrm>
          <a:prstGeom prst="rect">
            <a:avLst/>
          </a:prstGeom>
        </p:spPr>
        <p:txBody>
          <a:bodyPr vert="horz" lIns="94796" tIns="47398" rIns="94796" bIns="47398"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9A3DCF3-4C73-A478-E425-63DDFD6396FB}"/>
              </a:ext>
            </a:extLst>
          </p:cNvPr>
          <p:cNvSpPr>
            <a:spLocks noGrp="1"/>
          </p:cNvSpPr>
          <p:nvPr>
            <p:ph type="dt" sz="quarter" idx="1"/>
          </p:nvPr>
        </p:nvSpPr>
        <p:spPr>
          <a:xfrm>
            <a:off x="4023203" y="0"/>
            <a:ext cx="3079202" cy="512304"/>
          </a:xfrm>
          <a:prstGeom prst="rect">
            <a:avLst/>
          </a:prstGeom>
        </p:spPr>
        <p:txBody>
          <a:bodyPr vert="horz" lIns="94796" tIns="47398" rIns="94796" bIns="47398" rtlCol="0"/>
          <a:lstStyle>
            <a:lvl1pPr algn="r">
              <a:defRPr sz="1200"/>
            </a:lvl1pPr>
          </a:lstStyle>
          <a:p>
            <a:fld id="{F507FE97-2FB8-4973-A017-07A464D38EEF}" type="datetimeFigureOut">
              <a:rPr lang="fr-FR" smtClean="0"/>
              <a:t>22/05/2024</a:t>
            </a:fld>
            <a:endParaRPr lang="fr-FR"/>
          </a:p>
        </p:txBody>
      </p:sp>
      <p:sp>
        <p:nvSpPr>
          <p:cNvPr id="4" name="Espace réservé du pied de page 3">
            <a:extLst>
              <a:ext uri="{FF2B5EF4-FFF2-40B4-BE49-F238E27FC236}">
                <a16:creationId xmlns:a16="http://schemas.microsoft.com/office/drawing/2014/main" id="{E1BBA3C1-6C73-5213-1ECF-D89C4BABAC9F}"/>
              </a:ext>
            </a:extLst>
          </p:cNvPr>
          <p:cNvSpPr>
            <a:spLocks noGrp="1"/>
          </p:cNvSpPr>
          <p:nvPr>
            <p:ph type="ftr" sz="quarter" idx="2"/>
          </p:nvPr>
        </p:nvSpPr>
        <p:spPr>
          <a:xfrm>
            <a:off x="0" y="9722309"/>
            <a:ext cx="3079202" cy="512304"/>
          </a:xfrm>
          <a:prstGeom prst="rect">
            <a:avLst/>
          </a:prstGeom>
        </p:spPr>
        <p:txBody>
          <a:bodyPr vert="horz" lIns="94796" tIns="47398" rIns="94796" bIns="47398"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9F1BF3E-3CB4-7882-840D-F788EBEBA896}"/>
              </a:ext>
            </a:extLst>
          </p:cNvPr>
          <p:cNvSpPr>
            <a:spLocks noGrp="1"/>
          </p:cNvSpPr>
          <p:nvPr>
            <p:ph type="sldNum" sz="quarter" idx="3"/>
          </p:nvPr>
        </p:nvSpPr>
        <p:spPr>
          <a:xfrm>
            <a:off x="4023203" y="9722309"/>
            <a:ext cx="3079202" cy="512304"/>
          </a:xfrm>
          <a:prstGeom prst="rect">
            <a:avLst/>
          </a:prstGeom>
        </p:spPr>
        <p:txBody>
          <a:bodyPr vert="horz" lIns="94796" tIns="47398" rIns="94796" bIns="47398" rtlCol="0" anchor="b"/>
          <a:lstStyle>
            <a:lvl1pPr algn="r">
              <a:defRPr sz="1200"/>
            </a:lvl1pPr>
          </a:lstStyle>
          <a:p>
            <a:fld id="{1B93E56D-BD1A-44DB-A03C-AE998C53B185}" type="slidenum">
              <a:rPr lang="fr-FR" smtClean="0"/>
              <a:t>‹N°›</a:t>
            </a:fld>
            <a:endParaRPr lang="fr-FR"/>
          </a:p>
        </p:txBody>
      </p:sp>
    </p:spTree>
    <p:extLst>
      <p:ext uri="{BB962C8B-B14F-4D97-AF65-F5344CB8AC3E}">
        <p14:creationId xmlns:p14="http://schemas.microsoft.com/office/powerpoint/2010/main" val="3517661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78427" cy="513508"/>
          </a:xfrm>
          <a:prstGeom prst="rect">
            <a:avLst/>
          </a:prstGeom>
        </p:spPr>
        <p:txBody>
          <a:bodyPr vert="horz" lIns="94796" tIns="47398" rIns="94796" bIns="47398" rtlCol="0"/>
          <a:lstStyle>
            <a:lvl1pPr algn="l">
              <a:defRPr sz="1200"/>
            </a:lvl1pPr>
          </a:lstStyle>
          <a:p>
            <a:endParaRPr lang="fr-FR"/>
          </a:p>
        </p:txBody>
      </p:sp>
      <p:sp>
        <p:nvSpPr>
          <p:cNvPr id="3" name="Espace réservé de la date 2"/>
          <p:cNvSpPr>
            <a:spLocks noGrp="1"/>
          </p:cNvSpPr>
          <p:nvPr>
            <p:ph type="dt" idx="1"/>
          </p:nvPr>
        </p:nvSpPr>
        <p:spPr>
          <a:xfrm>
            <a:off x="4023993" y="0"/>
            <a:ext cx="3078427" cy="513508"/>
          </a:xfrm>
          <a:prstGeom prst="rect">
            <a:avLst/>
          </a:prstGeom>
        </p:spPr>
        <p:txBody>
          <a:bodyPr vert="horz" lIns="94796" tIns="47398" rIns="94796" bIns="47398" rtlCol="0"/>
          <a:lstStyle>
            <a:lvl1pPr algn="r">
              <a:defRPr sz="1200"/>
            </a:lvl1pPr>
          </a:lstStyle>
          <a:p>
            <a:fld id="{BA0A2514-FA7B-46E3-88A2-754AD7233028}" type="datetimeFigureOut">
              <a:rPr lang="fr-FR" smtClean="0"/>
              <a:t>22/05/2024</a:t>
            </a:fld>
            <a:endParaRPr lang="fr-FR"/>
          </a:p>
        </p:txBody>
      </p:sp>
      <p:sp>
        <p:nvSpPr>
          <p:cNvPr id="4" name="Espace réservé de l'image des diapositives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4796" tIns="47398" rIns="94796" bIns="47398" rtlCol="0" anchor="ctr"/>
          <a:lstStyle/>
          <a:p>
            <a:endParaRPr lang="fr-FR"/>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4796" tIns="47398" rIns="94796" bIns="4739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1" y="9721107"/>
            <a:ext cx="3078427" cy="513507"/>
          </a:xfrm>
          <a:prstGeom prst="rect">
            <a:avLst/>
          </a:prstGeom>
        </p:spPr>
        <p:txBody>
          <a:bodyPr vert="horz" lIns="94796" tIns="47398" rIns="94796" bIns="47398"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023993" y="9721107"/>
            <a:ext cx="3078427" cy="513507"/>
          </a:xfrm>
          <a:prstGeom prst="rect">
            <a:avLst/>
          </a:prstGeom>
        </p:spPr>
        <p:txBody>
          <a:bodyPr vert="horz" lIns="94796" tIns="47398" rIns="94796" bIns="47398" rtlCol="0" anchor="b"/>
          <a:lstStyle>
            <a:lvl1pPr algn="r">
              <a:defRPr sz="1200"/>
            </a:lvl1pPr>
          </a:lstStyle>
          <a:p>
            <a:fld id="{2CCD347D-B156-483B-B39C-22FAE063887E}" type="slidenum">
              <a:rPr lang="fr-FR" smtClean="0"/>
              <a:t>‹N°›</a:t>
            </a:fld>
            <a:endParaRPr lang="fr-FR"/>
          </a:p>
        </p:txBody>
      </p:sp>
    </p:spTree>
    <p:extLst>
      <p:ext uri="{BB962C8B-B14F-4D97-AF65-F5344CB8AC3E}">
        <p14:creationId xmlns:p14="http://schemas.microsoft.com/office/powerpoint/2010/main" val="4132367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bout.gitlab.com/features/continuous-integra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ccess.redhat.com/documentation/fr-fr/red_hat_jboss_enterprise_application_platform/7.1/html/introduction_to_jboss_eap/overview_of_jboss_eap"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hlinkClick r:id="rId3"/>
              </a:rPr>
              <a:t>https://about.gitlab.com/features/continuous-integration/</a:t>
            </a:r>
            <a:r>
              <a:rPr lang="en-US"/>
              <a:t> </a:t>
            </a:r>
            <a:r>
              <a:rPr lang="en-US" err="1"/>
              <a:t>est</a:t>
            </a:r>
            <a:r>
              <a:rPr lang="en-US"/>
              <a:t> un </a:t>
            </a:r>
            <a:r>
              <a:rPr lang="en-US" err="1"/>
              <a:t>outil</a:t>
            </a:r>
            <a:r>
              <a:rPr lang="en-US"/>
              <a:t> DevOps qui </a:t>
            </a:r>
            <a:r>
              <a:rPr lang="en-US" err="1"/>
              <a:t>automatise</a:t>
            </a:r>
            <a:r>
              <a:rPr lang="en-US"/>
              <a:t> les étapes </a:t>
            </a:r>
            <a:r>
              <a:rPr lang="en-US" err="1"/>
              <a:t>nécessaires</a:t>
            </a:r>
            <a:r>
              <a:rPr lang="en-US"/>
              <a:t> pour </a:t>
            </a:r>
            <a:r>
              <a:rPr lang="en-US" err="1"/>
              <a:t>construire</a:t>
            </a:r>
            <a:r>
              <a:rPr lang="en-US"/>
              <a:t>,   tester et </a:t>
            </a:r>
            <a:r>
              <a:rPr lang="en-US" err="1"/>
              <a:t>déployer</a:t>
            </a:r>
            <a:r>
              <a:rPr lang="en-US"/>
              <a:t> </a:t>
            </a:r>
            <a:r>
              <a:rPr lang="en-US" err="1"/>
              <a:t>votre</a:t>
            </a:r>
            <a:r>
              <a:rPr lang="en-US"/>
              <a:t> code dans </a:t>
            </a:r>
            <a:r>
              <a:rPr lang="en-US" err="1"/>
              <a:t>votre</a:t>
            </a:r>
            <a:r>
              <a:rPr lang="en-US"/>
              <a:t> </a:t>
            </a:r>
            <a:r>
              <a:rPr lang="en-US" err="1"/>
              <a:t>environnement</a:t>
            </a:r>
            <a:r>
              <a:rPr lang="en-US"/>
              <a:t> de production. </a:t>
            </a:r>
            <a:r>
              <a:rPr lang="en-US" err="1"/>
              <a:t>d’une</a:t>
            </a:r>
            <a:r>
              <a:rPr lang="en-US"/>
              <a:t> revue de code et </a:t>
            </a:r>
            <a:r>
              <a:rPr lang="en-US" err="1"/>
              <a:t>automatise</a:t>
            </a:r>
            <a:r>
              <a:rPr lang="en-US"/>
              <a:t> les tests de </a:t>
            </a:r>
            <a:r>
              <a:rPr lang="en-US" err="1"/>
              <a:t>sécurité</a:t>
            </a:r>
            <a:r>
              <a:rPr lang="en-US"/>
              <a:t> et de </a:t>
            </a:r>
            <a:r>
              <a:rPr lang="en-US" err="1"/>
              <a:t>qualité</a:t>
            </a:r>
            <a:r>
              <a:rPr lang="en-US"/>
              <a:t> de </a:t>
            </a:r>
            <a:r>
              <a:rPr lang="en-US" err="1"/>
              <a:t>votre</a:t>
            </a:r>
            <a:r>
              <a:rPr lang="en-US"/>
              <a:t> code.  les </a:t>
            </a:r>
            <a:r>
              <a:rPr lang="en-US" err="1"/>
              <a:t>changements</a:t>
            </a:r>
            <a:r>
              <a:rPr lang="en-US"/>
              <a:t> </a:t>
            </a:r>
            <a:r>
              <a:rPr lang="en-US" err="1"/>
              <a:t>d’infrastructure</a:t>
            </a:r>
            <a:r>
              <a:rPr lang="en-US"/>
              <a:t> et les versions. CD </a:t>
            </a:r>
            <a:r>
              <a:rPr lang="en-US" err="1"/>
              <a:t>offre</a:t>
            </a:r>
            <a:r>
              <a:rPr lang="en-US"/>
              <a:t> un </a:t>
            </a:r>
            <a:r>
              <a:rPr lang="en-US" err="1"/>
              <a:t>environnement</a:t>
            </a:r>
            <a:r>
              <a:rPr lang="en-US"/>
              <a:t> pour le </a:t>
            </a:r>
            <a:r>
              <a:rPr lang="en-US" err="1"/>
              <a:t>déploiement</a:t>
            </a:r>
            <a:r>
              <a:rPr lang="en-US"/>
              <a:t> </a:t>
            </a:r>
            <a:r>
              <a:rPr lang="en-US" err="1"/>
              <a:t>progressif</a:t>
            </a:r>
            <a:r>
              <a:rPr lang="en-US"/>
              <a:t> du code</a:t>
            </a:r>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a:t>
            </a:fld>
            <a:endParaRPr lang="fr-FR"/>
          </a:p>
        </p:txBody>
      </p:sp>
    </p:spTree>
    <p:extLst>
      <p:ext uri="{BB962C8B-B14F-4D97-AF65-F5344CB8AC3E}">
        <p14:creationId xmlns:p14="http://schemas.microsoft.com/office/powerpoint/2010/main" val="2249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44</a:t>
            </a:fld>
            <a:endParaRPr lang="fr-FR"/>
          </a:p>
        </p:txBody>
      </p:sp>
    </p:spTree>
    <p:extLst>
      <p:ext uri="{BB962C8B-B14F-4D97-AF65-F5344CB8AC3E}">
        <p14:creationId xmlns:p14="http://schemas.microsoft.com/office/powerpoint/2010/main" val="942644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Mod Security est un moteur de pare-feu d'application Web (WAF) multiplateforme open source pour Apache, IIS et Nginx. Il dispose d'un langage de programmation robuste basé sur les événements qui offre une protection contre une gamme d'attaques contre les applications Web et permet la surveillance, la journalisation et l'analyse du trafic HTTP en temps réel.</a:t>
            </a:r>
          </a:p>
          <a:p>
            <a:r>
              <a:rPr lang="fr-FR"/>
              <a:t>L'OWASP </a:t>
            </a:r>
            <a:r>
              <a:rPr lang="fr-FR" err="1"/>
              <a:t>ModSecurity</a:t>
            </a:r>
            <a:r>
              <a:rPr lang="fr-FR"/>
              <a:t> </a:t>
            </a:r>
            <a:r>
              <a:rPr lang="fr-FR" err="1"/>
              <a:t>Core</a:t>
            </a:r>
            <a:r>
              <a:rPr lang="fr-FR"/>
              <a:t> Rule Set (CRS) est un ensemble de règles génériques de détection d'attaques à utiliser avec </a:t>
            </a:r>
            <a:r>
              <a:rPr lang="fr-FR" err="1"/>
              <a:t>ModSecurity</a:t>
            </a:r>
            <a:r>
              <a:rPr lang="fr-FR"/>
              <a:t> ou les pares-feux d'applications Web compatibles. Le CRS vise à protéger les applications Web contre un large éventail d'attaques.</a:t>
            </a: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45</a:t>
            </a:fld>
            <a:endParaRPr lang="fr-FR"/>
          </a:p>
        </p:txBody>
      </p:sp>
    </p:spTree>
    <p:extLst>
      <p:ext uri="{BB962C8B-B14F-4D97-AF65-F5344CB8AC3E}">
        <p14:creationId xmlns:p14="http://schemas.microsoft.com/office/powerpoint/2010/main" val="3168725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a:p>
            <a:endParaRPr lang="fr-FR"/>
          </a:p>
          <a:p>
            <a:r>
              <a:rPr lang="fr-FR" b="1" i="0">
                <a:solidFill>
                  <a:srgbClr val="111111"/>
                </a:solidFill>
                <a:effectLst/>
                <a:latin typeface="-apple-system"/>
              </a:rPr>
              <a:t>JBoss EAP (Red Hat JBoss Enterprise Application Platform)</a:t>
            </a:r>
            <a:r>
              <a:rPr lang="fr-FR" b="0" i="0">
                <a:solidFill>
                  <a:srgbClr val="111111"/>
                </a:solidFill>
                <a:effectLst/>
                <a:latin typeface="-apple-system"/>
              </a:rPr>
              <a:t> est une plateforme d’application Java qui simplifie le déploiement et optimise les performances des applications Jakarta EE (anciennement Java EE). </a:t>
            </a:r>
            <a:r>
              <a:rPr lang="fr-FR">
                <a:hlinkClick r:id="rId3"/>
              </a:rPr>
              <a:t>Chapitre 2. Présentation de JBoss EAP Red Hat JBoss Enterprise Application Platform 7.1 | Red Hat Customer Portal</a:t>
            </a:r>
            <a:endParaRPr lang="fr-FR"/>
          </a:p>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47</a:t>
            </a:fld>
            <a:endParaRPr lang="fr-FR"/>
          </a:p>
        </p:txBody>
      </p:sp>
    </p:spTree>
    <p:extLst>
      <p:ext uri="{BB962C8B-B14F-4D97-AF65-F5344CB8AC3E}">
        <p14:creationId xmlns:p14="http://schemas.microsoft.com/office/powerpoint/2010/main" val="436491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Ressources nécessaires en interne pour aider à monter les briques technologiques et les plateformes.</a:t>
            </a:r>
          </a:p>
          <a:p>
            <a:r>
              <a:rPr lang="fr-FR" b="0" i="0">
                <a:solidFill>
                  <a:srgbClr val="222222"/>
                </a:solidFill>
                <a:effectLst/>
                <a:latin typeface="Arial" panose="020B0604020202020204" pitchFamily="34" charset="0"/>
              </a:rPr>
              <a:t>Détecter les attaques brute force par SSH, ICMP, FTP, RDP</a:t>
            </a:r>
            <a:br>
              <a:rPr lang="fr-FR"/>
            </a:br>
            <a:r>
              <a:rPr lang="fr-FR" b="0" i="0">
                <a:solidFill>
                  <a:srgbClr val="222222"/>
                </a:solidFill>
                <a:effectLst/>
                <a:latin typeface="Arial" panose="020B0604020202020204" pitchFamily="34" charset="0"/>
              </a:rPr>
              <a:t>Configurer et activer les IDS et IPS en intégrant </a:t>
            </a:r>
            <a:r>
              <a:rPr lang="fr-FR" b="0" i="0" err="1">
                <a:solidFill>
                  <a:srgbClr val="222222"/>
                </a:solidFill>
                <a:effectLst/>
                <a:latin typeface="Arial" panose="020B0604020202020204" pitchFamily="34" charset="0"/>
              </a:rPr>
              <a:t>Suricata</a:t>
            </a:r>
            <a:br>
              <a:rPr lang="fr-FR"/>
            </a:br>
            <a:r>
              <a:rPr lang="fr-FR" b="0" i="0">
                <a:solidFill>
                  <a:srgbClr val="222222"/>
                </a:solidFill>
                <a:effectLst/>
                <a:latin typeface="Arial" panose="020B0604020202020204" pitchFamily="34" charset="0"/>
              </a:rPr>
              <a:t>Détecter les malwares avec Yara</a:t>
            </a:r>
            <a:br>
              <a:rPr lang="fr-FR"/>
            </a:br>
            <a:r>
              <a:rPr lang="fr-FR" b="0" i="0">
                <a:solidFill>
                  <a:srgbClr val="222222"/>
                </a:solidFill>
                <a:effectLst/>
                <a:latin typeface="Arial" panose="020B0604020202020204" pitchFamily="34" charset="0"/>
              </a:rPr>
              <a:t>Intégration de </a:t>
            </a:r>
            <a:r>
              <a:rPr lang="fr-FR" b="0" i="0" err="1">
                <a:solidFill>
                  <a:srgbClr val="222222"/>
                </a:solidFill>
                <a:effectLst/>
                <a:latin typeface="Arial" panose="020B0604020202020204" pitchFamily="34" charset="0"/>
              </a:rPr>
              <a:t>VirusTotal</a:t>
            </a:r>
            <a:r>
              <a:rPr lang="fr-FR" b="0" i="0">
                <a:solidFill>
                  <a:srgbClr val="222222"/>
                </a:solidFill>
                <a:effectLst/>
                <a:latin typeface="Arial" panose="020B0604020202020204" pitchFamily="34" charset="0"/>
              </a:rPr>
              <a:t> (compte gratuit)</a:t>
            </a:r>
            <a:br>
              <a:rPr lang="fr-FR"/>
            </a:br>
            <a:r>
              <a:rPr lang="fr-FR" b="0" i="0">
                <a:solidFill>
                  <a:srgbClr val="222222"/>
                </a:solidFill>
                <a:effectLst/>
                <a:latin typeface="Arial" panose="020B0604020202020204" pitchFamily="34" charset="0"/>
              </a:rPr>
              <a:t>activation du module vulnérabilité</a:t>
            </a:r>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50</a:t>
            </a:fld>
            <a:endParaRPr lang="fr-FR"/>
          </a:p>
        </p:txBody>
      </p:sp>
    </p:spTree>
    <p:extLst>
      <p:ext uri="{BB962C8B-B14F-4D97-AF65-F5344CB8AC3E}">
        <p14:creationId xmlns:p14="http://schemas.microsoft.com/office/powerpoint/2010/main" val="3682387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1" i="0">
                <a:solidFill>
                  <a:srgbClr val="0D0D0D"/>
                </a:solidFill>
                <a:effectLst/>
                <a:latin typeface="Söhne"/>
              </a:rPr>
              <a:t>Engagement initial</a:t>
            </a:r>
            <a:r>
              <a:rPr lang="fr-FR" b="0" i="0">
                <a:solidFill>
                  <a:srgbClr val="0D0D0D"/>
                </a:solidFill>
                <a:effectLst/>
                <a:latin typeface="Söhne"/>
              </a:rPr>
              <a:t> : Il s'agit de l'implication dès le début du projet. Les acteurs clés doivent exprimer leur soutien et leur engagement envers les objectifs du projet, ce qui est souvent démontré par leur participation aux réunions de lancement, la fourniture de ressources nécessaires et l'attribution de responsabilités claires.</a:t>
            </a:r>
          </a:p>
          <a:p>
            <a:pPr algn="l">
              <a:buFont typeface="+mj-lt"/>
              <a:buAutoNum type="arabicPeriod"/>
            </a:pPr>
            <a:r>
              <a:rPr lang="fr-FR" b="1" i="0">
                <a:solidFill>
                  <a:srgbClr val="0D0D0D"/>
                </a:solidFill>
                <a:effectLst/>
                <a:latin typeface="Söhne"/>
              </a:rPr>
              <a:t>Participation active</a:t>
            </a:r>
            <a:r>
              <a:rPr lang="fr-FR" b="0" i="0">
                <a:solidFill>
                  <a:srgbClr val="0D0D0D"/>
                </a:solidFill>
                <a:effectLst/>
                <a:latin typeface="Söhne"/>
              </a:rPr>
              <a:t> : Les acteurs doivent être activement impliqués tout au long du projet. Cela signifie qu'ils contribuent régulièrement aux discussions, aux prises de décision et à l'exécution des tâches qui leur sont assignées. Leur implication active est essentielle pour maintenir le </a:t>
            </a:r>
            <a:r>
              <a:rPr lang="fr-FR" b="0" i="0" err="1">
                <a:solidFill>
                  <a:srgbClr val="0D0D0D"/>
                </a:solidFill>
                <a:effectLst/>
                <a:latin typeface="Söhne"/>
              </a:rPr>
              <a:t>momentum</a:t>
            </a:r>
            <a:r>
              <a:rPr lang="fr-FR" b="0" i="0">
                <a:solidFill>
                  <a:srgbClr val="0D0D0D"/>
                </a:solidFill>
                <a:effectLst/>
                <a:latin typeface="Söhne"/>
              </a:rPr>
              <a:t> du projet et assurer sa progression.</a:t>
            </a:r>
          </a:p>
          <a:p>
            <a:pPr algn="l">
              <a:buFont typeface="+mj-lt"/>
              <a:buAutoNum type="arabicPeriod"/>
            </a:pPr>
            <a:r>
              <a:rPr lang="fr-FR" b="1" i="0">
                <a:solidFill>
                  <a:srgbClr val="0D0D0D"/>
                </a:solidFill>
                <a:effectLst/>
                <a:latin typeface="Söhne"/>
              </a:rPr>
              <a:t>Communication ouverte et transparente</a:t>
            </a:r>
            <a:r>
              <a:rPr lang="fr-FR" b="0" i="0">
                <a:solidFill>
                  <a:srgbClr val="0D0D0D"/>
                </a:solidFill>
                <a:effectLst/>
                <a:latin typeface="Söhne"/>
              </a:rPr>
              <a:t> : Les acteurs doivent être disposés à partager des informations, des idées et des préoccupations de manière ouverte et transparente. Une communication efficace favorise la collaboration, la résolution rapide des problèmes et la prise de décisions éclairées, ce qui est essentiel pour la réussite du projet.</a:t>
            </a:r>
          </a:p>
          <a:p>
            <a:pPr algn="l">
              <a:buFont typeface="+mj-lt"/>
              <a:buAutoNum type="arabicPeriod"/>
            </a:pPr>
            <a:r>
              <a:rPr lang="fr-FR" b="1" i="0">
                <a:solidFill>
                  <a:srgbClr val="0D0D0D"/>
                </a:solidFill>
                <a:effectLst/>
                <a:latin typeface="Söhne"/>
              </a:rPr>
              <a:t>Respect des échéances et des livrables</a:t>
            </a:r>
            <a:r>
              <a:rPr lang="fr-FR" b="0" i="0">
                <a:solidFill>
                  <a:srgbClr val="0D0D0D"/>
                </a:solidFill>
                <a:effectLst/>
                <a:latin typeface="Söhne"/>
              </a:rPr>
              <a:t> : Les acteurs doivent respecter les échéances et livrer les résultats attendus dans les délais impartis. Leur implication dans la réalisation des activités planifiées est cruciale pour garantir que le projet progresse conformément au calendrier prévu.</a:t>
            </a:r>
          </a:p>
          <a:p>
            <a:pPr algn="l">
              <a:buFont typeface="+mj-lt"/>
              <a:buAutoNum type="arabicPeriod"/>
            </a:pPr>
            <a:r>
              <a:rPr lang="fr-FR" b="1" i="0">
                <a:solidFill>
                  <a:srgbClr val="0D0D0D"/>
                </a:solidFill>
                <a:effectLst/>
                <a:latin typeface="Söhne"/>
              </a:rPr>
              <a:t>Adaptabilité et flexibilité</a:t>
            </a:r>
            <a:r>
              <a:rPr lang="fr-FR" b="0" i="0">
                <a:solidFill>
                  <a:srgbClr val="0D0D0D"/>
                </a:solidFill>
                <a:effectLst/>
                <a:latin typeface="Söhne"/>
              </a:rPr>
              <a:t> : Les acteurs doivent être prêts à s'adapter aux changements et aux défis qui surviennent tout au long du projet. Leur capacité à ajuster leurs approches et leurs plans en fonction des besoins changeants du projet contribue à sa réussite globale.</a:t>
            </a:r>
          </a:p>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51</a:t>
            </a:fld>
            <a:endParaRPr lang="fr-FR"/>
          </a:p>
        </p:txBody>
      </p:sp>
    </p:spTree>
    <p:extLst>
      <p:ext uri="{BB962C8B-B14F-4D97-AF65-F5344CB8AC3E}">
        <p14:creationId xmlns:p14="http://schemas.microsoft.com/office/powerpoint/2010/main" val="3194109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5</a:t>
            </a:fld>
            <a:endParaRPr lang="fr-FR"/>
          </a:p>
        </p:txBody>
      </p:sp>
    </p:spTree>
    <p:extLst>
      <p:ext uri="{BB962C8B-B14F-4D97-AF65-F5344CB8AC3E}">
        <p14:creationId xmlns:p14="http://schemas.microsoft.com/office/powerpoint/2010/main" val="818277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a:effectLst/>
                <a:latin typeface="Sinkinsans"/>
              </a:rPr>
              <a:t>ELK permet :</a:t>
            </a:r>
          </a:p>
          <a:p>
            <a:pPr algn="l">
              <a:buFont typeface="Arial" panose="020B0604020202020204" pitchFamily="34" charset="0"/>
              <a:buChar char="•"/>
            </a:pPr>
            <a:r>
              <a:rPr lang="fr-FR" b="0" i="0">
                <a:solidFill>
                  <a:srgbClr val="040635"/>
                </a:solidFill>
                <a:effectLst/>
                <a:latin typeface="Sinkinsans"/>
              </a:rPr>
              <a:t>De collecter les données grâce à </a:t>
            </a:r>
            <a:r>
              <a:rPr lang="fr-FR" b="1" i="0" err="1">
                <a:solidFill>
                  <a:srgbClr val="040635"/>
                </a:solidFill>
                <a:effectLst/>
                <a:latin typeface="Sinkinsans"/>
              </a:rPr>
              <a:t>Logstash</a:t>
            </a:r>
            <a:endParaRPr lang="fr-FR" b="0" i="0">
              <a:solidFill>
                <a:srgbClr val="040635"/>
              </a:solidFill>
              <a:effectLst/>
              <a:latin typeface="Sinkinsans"/>
            </a:endParaRPr>
          </a:p>
          <a:p>
            <a:pPr algn="l">
              <a:buFont typeface="Arial" panose="020B0604020202020204" pitchFamily="34" charset="0"/>
              <a:buChar char="•"/>
            </a:pPr>
            <a:r>
              <a:rPr lang="fr-FR" b="0" i="0">
                <a:solidFill>
                  <a:srgbClr val="040635"/>
                </a:solidFill>
                <a:effectLst/>
                <a:latin typeface="Sinkinsans"/>
              </a:rPr>
              <a:t>Stocker les données dans </a:t>
            </a:r>
            <a:r>
              <a:rPr lang="fr-FR" b="1" i="0" err="1">
                <a:solidFill>
                  <a:srgbClr val="040635"/>
                </a:solidFill>
                <a:effectLst/>
                <a:latin typeface="Sinkinsans"/>
              </a:rPr>
              <a:t>Elasticsearch</a:t>
            </a:r>
            <a:endParaRPr lang="fr-FR" b="0" i="0">
              <a:solidFill>
                <a:srgbClr val="040635"/>
              </a:solidFill>
              <a:effectLst/>
              <a:latin typeface="Sinkinsans"/>
            </a:endParaRPr>
          </a:p>
          <a:p>
            <a:pPr algn="l">
              <a:buFont typeface="Arial" panose="020B0604020202020204" pitchFamily="34" charset="0"/>
              <a:buChar char="•"/>
            </a:pPr>
            <a:r>
              <a:rPr lang="fr-FR" b="0" i="0">
                <a:solidFill>
                  <a:srgbClr val="040635"/>
                </a:solidFill>
                <a:effectLst/>
                <a:latin typeface="Sinkinsans"/>
              </a:rPr>
              <a:t>Exploiter et analyser les données avec </a:t>
            </a:r>
            <a:r>
              <a:rPr lang="fr-FR" b="1" i="0" err="1">
                <a:solidFill>
                  <a:srgbClr val="040635"/>
                </a:solidFill>
                <a:effectLst/>
                <a:latin typeface="Sinkinsans"/>
              </a:rPr>
              <a:t>Kibana</a:t>
            </a:r>
            <a:endParaRPr lang="fr-FR" b="0" i="0">
              <a:solidFill>
                <a:srgbClr val="040635"/>
              </a:solidFill>
              <a:effectLst/>
              <a:latin typeface="Sinkinsans"/>
            </a:endParaRPr>
          </a:p>
          <a:p>
            <a:pPr algn="l"/>
            <a:r>
              <a:rPr lang="fr-FR" b="1" i="0" err="1">
                <a:solidFill>
                  <a:srgbClr val="040635"/>
                </a:solidFill>
                <a:effectLst/>
                <a:latin typeface="Sinkinsans"/>
              </a:rPr>
              <a:t>FileBeat</a:t>
            </a:r>
            <a:r>
              <a:rPr lang="fr-FR" b="1" i="0">
                <a:solidFill>
                  <a:srgbClr val="040635"/>
                </a:solidFill>
                <a:effectLst/>
                <a:latin typeface="Sinkinsans"/>
              </a:rPr>
              <a:t> / </a:t>
            </a:r>
            <a:r>
              <a:rPr lang="fr-FR" b="1" i="0" err="1">
                <a:solidFill>
                  <a:srgbClr val="040635"/>
                </a:solidFill>
                <a:effectLst/>
                <a:latin typeface="Sinkinsans"/>
              </a:rPr>
              <a:t>LogStash</a:t>
            </a:r>
            <a:endParaRPr lang="fr-FR" b="1" i="0">
              <a:solidFill>
                <a:srgbClr val="040635"/>
              </a:solidFill>
              <a:effectLst/>
              <a:latin typeface="Sinkinsans"/>
            </a:endParaRPr>
          </a:p>
          <a:p>
            <a:pPr algn="l"/>
            <a:r>
              <a:rPr lang="fr-FR" b="0" i="0" err="1">
                <a:effectLst/>
                <a:latin typeface="Sinkinsans"/>
              </a:rPr>
              <a:t>FileBeat</a:t>
            </a:r>
            <a:r>
              <a:rPr lang="fr-FR" b="0" i="0">
                <a:effectLst/>
                <a:latin typeface="Sinkinsans"/>
              </a:rPr>
              <a:t> est composé de modules pour des sources de données pour </a:t>
            </a:r>
            <a:r>
              <a:rPr lang="fr-FR" b="1" i="0">
                <a:effectLst/>
                <a:latin typeface="Sinkinsans"/>
              </a:rPr>
              <a:t>simplifier la collecte, l'analyse et les vues</a:t>
            </a:r>
            <a:r>
              <a:rPr lang="fr-FR" b="0" i="0">
                <a:effectLst/>
                <a:latin typeface="Sinkinsans"/>
              </a:rPr>
              <a:t> des formats de journaux d’entrées. Il utilise également le protocole de contrôle de flux lors de l'envoi de plusieurs données à </a:t>
            </a:r>
            <a:r>
              <a:rPr lang="fr-FR" b="0" i="0" err="1">
                <a:effectLst/>
                <a:latin typeface="Sinkinsans"/>
              </a:rPr>
              <a:t>Elasticsearch</a:t>
            </a:r>
            <a:r>
              <a:rPr lang="fr-FR" b="0" i="0">
                <a:effectLst/>
                <a:latin typeface="Sinkinsans"/>
              </a:rPr>
              <a:t> ou </a:t>
            </a:r>
            <a:r>
              <a:rPr lang="fr-FR" b="0" i="0" err="1">
                <a:effectLst/>
                <a:latin typeface="Sinkinsans"/>
              </a:rPr>
              <a:t>Logstash</a:t>
            </a:r>
            <a:r>
              <a:rPr lang="fr-FR" b="0" i="0">
                <a:effectLst/>
                <a:latin typeface="Sinkinsans"/>
              </a:rPr>
              <a:t>.</a:t>
            </a:r>
          </a:p>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8</a:t>
            </a:fld>
            <a:endParaRPr lang="fr-FR"/>
          </a:p>
        </p:txBody>
      </p:sp>
    </p:spTree>
    <p:extLst>
      <p:ext uri="{BB962C8B-B14F-4D97-AF65-F5344CB8AC3E}">
        <p14:creationId xmlns:p14="http://schemas.microsoft.com/office/powerpoint/2010/main" val="3694932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a:solidFill>
                  <a:srgbClr val="A3B9C3"/>
                </a:solidFill>
                <a:effectLst/>
                <a:latin typeface="system-ui"/>
              </a:rPr>
              <a:t>Un logiciel de gestion des informations de sécurité et des événements (« Security Information Event Management » ou SIEM en anglais) déploie des capacités de gestion des événements de sécurité et de gestion des informations de sécurité pour identifier les menaces et résoudre les incidents. Il collecte et analyse les données des serveurs réseau, des périphériques, des contrôleurs de domaine et plus encore. Il aide également les utilisateurs à stocker, normaliser, agréger et appliquer des analyses à ces données pour identifier les tendances</a:t>
            </a:r>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28</a:t>
            </a:fld>
            <a:endParaRPr lang="fr-FR"/>
          </a:p>
        </p:txBody>
      </p:sp>
    </p:spTree>
    <p:extLst>
      <p:ext uri="{BB962C8B-B14F-4D97-AF65-F5344CB8AC3E}">
        <p14:creationId xmlns:p14="http://schemas.microsoft.com/office/powerpoint/2010/main" val="2774500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32</a:t>
            </a:fld>
            <a:endParaRPr lang="fr-FR"/>
          </a:p>
        </p:txBody>
      </p:sp>
    </p:spTree>
    <p:extLst>
      <p:ext uri="{BB962C8B-B14F-4D97-AF65-F5344CB8AC3E}">
        <p14:creationId xmlns:p14="http://schemas.microsoft.com/office/powerpoint/2010/main" val="13561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a:effectLst/>
                <a:latin typeface="Sinkinsans"/>
              </a:rPr>
              <a:t>ELK permet :</a:t>
            </a:r>
          </a:p>
          <a:p>
            <a:pPr algn="l">
              <a:buFont typeface="Arial" panose="020B0604020202020204" pitchFamily="34" charset="0"/>
              <a:buChar char="•"/>
            </a:pPr>
            <a:r>
              <a:rPr lang="fr-FR" b="0" i="0">
                <a:solidFill>
                  <a:srgbClr val="040635"/>
                </a:solidFill>
                <a:effectLst/>
                <a:latin typeface="Sinkinsans"/>
              </a:rPr>
              <a:t>De collecter les données grâce à </a:t>
            </a:r>
            <a:r>
              <a:rPr lang="fr-FR" b="1" i="0" err="1">
                <a:solidFill>
                  <a:srgbClr val="040635"/>
                </a:solidFill>
                <a:effectLst/>
                <a:latin typeface="Sinkinsans"/>
              </a:rPr>
              <a:t>Logstash</a:t>
            </a:r>
            <a:endParaRPr lang="fr-FR" b="0" i="0">
              <a:solidFill>
                <a:srgbClr val="040635"/>
              </a:solidFill>
              <a:effectLst/>
              <a:latin typeface="Sinkinsans"/>
            </a:endParaRPr>
          </a:p>
          <a:p>
            <a:pPr algn="l">
              <a:buFont typeface="Arial" panose="020B0604020202020204" pitchFamily="34" charset="0"/>
              <a:buChar char="•"/>
            </a:pPr>
            <a:r>
              <a:rPr lang="fr-FR" b="0" i="0">
                <a:solidFill>
                  <a:srgbClr val="040635"/>
                </a:solidFill>
                <a:effectLst/>
                <a:latin typeface="Sinkinsans"/>
              </a:rPr>
              <a:t>Stocker les données dans </a:t>
            </a:r>
            <a:r>
              <a:rPr lang="fr-FR" b="1" i="0" err="1">
                <a:solidFill>
                  <a:srgbClr val="040635"/>
                </a:solidFill>
                <a:effectLst/>
                <a:latin typeface="Sinkinsans"/>
              </a:rPr>
              <a:t>Elasticsearch</a:t>
            </a:r>
            <a:endParaRPr lang="fr-FR" b="0" i="0">
              <a:solidFill>
                <a:srgbClr val="040635"/>
              </a:solidFill>
              <a:effectLst/>
              <a:latin typeface="Sinkinsans"/>
            </a:endParaRPr>
          </a:p>
          <a:p>
            <a:pPr algn="l">
              <a:buFont typeface="Arial" panose="020B0604020202020204" pitchFamily="34" charset="0"/>
              <a:buChar char="•"/>
            </a:pPr>
            <a:r>
              <a:rPr lang="fr-FR" b="0" i="0">
                <a:solidFill>
                  <a:srgbClr val="040635"/>
                </a:solidFill>
                <a:effectLst/>
                <a:latin typeface="Sinkinsans"/>
              </a:rPr>
              <a:t>Exploiter et analyser les données avec </a:t>
            </a:r>
            <a:r>
              <a:rPr lang="fr-FR" b="1" i="0" err="1">
                <a:solidFill>
                  <a:srgbClr val="040635"/>
                </a:solidFill>
                <a:effectLst/>
                <a:latin typeface="Sinkinsans"/>
              </a:rPr>
              <a:t>Kibana</a:t>
            </a:r>
            <a:endParaRPr lang="fr-FR" b="0" i="0">
              <a:solidFill>
                <a:srgbClr val="040635"/>
              </a:solidFill>
              <a:effectLst/>
              <a:latin typeface="Sinkinsans"/>
            </a:endParaRPr>
          </a:p>
          <a:p>
            <a:pPr algn="l"/>
            <a:r>
              <a:rPr lang="fr-FR" b="1" i="0" err="1">
                <a:solidFill>
                  <a:srgbClr val="040635"/>
                </a:solidFill>
                <a:effectLst/>
                <a:latin typeface="Sinkinsans"/>
              </a:rPr>
              <a:t>FileBeat</a:t>
            </a:r>
            <a:r>
              <a:rPr lang="fr-FR" b="1" i="0">
                <a:solidFill>
                  <a:srgbClr val="040635"/>
                </a:solidFill>
                <a:effectLst/>
                <a:latin typeface="Sinkinsans"/>
              </a:rPr>
              <a:t> / </a:t>
            </a:r>
            <a:r>
              <a:rPr lang="fr-FR" b="1" i="0" err="1">
                <a:solidFill>
                  <a:srgbClr val="040635"/>
                </a:solidFill>
                <a:effectLst/>
                <a:latin typeface="Sinkinsans"/>
              </a:rPr>
              <a:t>LogStash</a:t>
            </a:r>
            <a:endParaRPr lang="fr-FR" b="1" i="0">
              <a:solidFill>
                <a:srgbClr val="040635"/>
              </a:solidFill>
              <a:effectLst/>
              <a:latin typeface="Sinkinsans"/>
            </a:endParaRPr>
          </a:p>
          <a:p>
            <a:pPr algn="l"/>
            <a:r>
              <a:rPr lang="fr-FR" b="0" i="0" err="1">
                <a:effectLst/>
                <a:latin typeface="Sinkinsans"/>
              </a:rPr>
              <a:t>FileBeat</a:t>
            </a:r>
            <a:r>
              <a:rPr lang="fr-FR" b="0" i="0">
                <a:effectLst/>
                <a:latin typeface="Sinkinsans"/>
              </a:rPr>
              <a:t> est composé de modules pour des sources de données pour </a:t>
            </a:r>
            <a:r>
              <a:rPr lang="fr-FR" b="1" i="0">
                <a:effectLst/>
                <a:latin typeface="Sinkinsans"/>
              </a:rPr>
              <a:t>simplifier la collecte, l'analyse et les vues</a:t>
            </a:r>
            <a:r>
              <a:rPr lang="fr-FR" b="0" i="0">
                <a:effectLst/>
                <a:latin typeface="Sinkinsans"/>
              </a:rPr>
              <a:t> des formats de journaux d’entrées. Il utilise également le protocole de contrôle de flux lors de l'envoi de plusieurs données à </a:t>
            </a:r>
            <a:r>
              <a:rPr lang="fr-FR" b="0" i="0" err="1">
                <a:effectLst/>
                <a:latin typeface="Sinkinsans"/>
              </a:rPr>
              <a:t>Elasticsearch</a:t>
            </a:r>
            <a:r>
              <a:rPr lang="fr-FR" b="0" i="0">
                <a:effectLst/>
                <a:latin typeface="Sinkinsans"/>
              </a:rPr>
              <a:t> ou </a:t>
            </a:r>
            <a:r>
              <a:rPr lang="fr-FR" b="0" i="0" err="1">
                <a:effectLst/>
                <a:latin typeface="Sinkinsans"/>
              </a:rPr>
              <a:t>Logstash</a:t>
            </a:r>
            <a:r>
              <a:rPr lang="fr-FR" b="0" i="0">
                <a:effectLst/>
                <a:latin typeface="Sinkinsans"/>
              </a:rPr>
              <a:t>.</a:t>
            </a:r>
          </a:p>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34</a:t>
            </a:fld>
            <a:endParaRPr lang="fr-FR"/>
          </a:p>
        </p:txBody>
      </p:sp>
    </p:spTree>
    <p:extLst>
      <p:ext uri="{BB962C8B-B14F-4D97-AF65-F5344CB8AC3E}">
        <p14:creationId xmlns:p14="http://schemas.microsoft.com/office/powerpoint/2010/main" val="3416503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37</a:t>
            </a:fld>
            <a:endParaRPr lang="fr-FR"/>
          </a:p>
        </p:txBody>
      </p:sp>
    </p:spTree>
    <p:extLst>
      <p:ext uri="{BB962C8B-B14F-4D97-AF65-F5344CB8AC3E}">
        <p14:creationId xmlns:p14="http://schemas.microsoft.com/office/powerpoint/2010/main" val="64333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i="0">
                <a:solidFill>
                  <a:srgbClr val="271A38"/>
                </a:solidFill>
                <a:effectLst/>
                <a:latin typeface="Inter"/>
              </a:rPr>
              <a:t>Identification des scénarios d'attaque grâce à la matrice MITRE ATT&amp;CK</a:t>
            </a: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38</a:t>
            </a:fld>
            <a:endParaRPr lang="fr-FR"/>
          </a:p>
        </p:txBody>
      </p:sp>
    </p:spTree>
    <p:extLst>
      <p:ext uri="{BB962C8B-B14F-4D97-AF65-F5344CB8AC3E}">
        <p14:creationId xmlns:p14="http://schemas.microsoft.com/office/powerpoint/2010/main" val="377750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Composants </a:t>
            </a:r>
            <a:r>
              <a:rPr lang="fr-FR" err="1"/>
              <a:t>Wazuh</a:t>
            </a:r>
            <a:r>
              <a:rPr lang="fr-FR"/>
              <a:t> et flux de données</a:t>
            </a: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39</a:t>
            </a:fld>
            <a:endParaRPr lang="fr-FR"/>
          </a:p>
        </p:txBody>
      </p:sp>
    </p:spTree>
    <p:extLst>
      <p:ext uri="{BB962C8B-B14F-4D97-AF65-F5344CB8AC3E}">
        <p14:creationId xmlns:p14="http://schemas.microsoft.com/office/powerpoint/2010/main" val="1421153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 Couv titr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7867" y="2016001"/>
            <a:ext cx="11616267" cy="2192336"/>
          </a:xfrm>
        </p:spPr>
        <p:txBody>
          <a:bodyPr lIns="0" tIns="0" anchor="ctr">
            <a:normAutofit/>
          </a:bodyPr>
          <a:lstStyle>
            <a:lvl1pPr algn="ctr">
              <a:defRPr sz="3200" spc="67" baseline="0">
                <a:solidFill>
                  <a:srgbClr val="004990"/>
                </a:solidFill>
              </a:defRPr>
            </a:lvl1pPr>
          </a:lstStyle>
          <a:p>
            <a:r>
              <a:rPr lang="fr-FR"/>
              <a:t>Titre du document</a:t>
            </a:r>
            <a:endParaRPr lang="en-US"/>
          </a:p>
        </p:txBody>
      </p:sp>
      <p:sp>
        <p:nvSpPr>
          <p:cNvPr id="9" name="Rectangle 8">
            <a:extLst>
              <a:ext uri="{FF2B5EF4-FFF2-40B4-BE49-F238E27FC236}">
                <a16:creationId xmlns:a16="http://schemas.microsoft.com/office/drawing/2014/main" id="{3A3E166B-5849-3940-A600-8A9C8076A5F7}"/>
              </a:ext>
            </a:extLst>
          </p:cNvPr>
          <p:cNvSpPr/>
          <p:nvPr/>
        </p:nvSpPr>
        <p:spPr>
          <a:xfrm>
            <a:off x="6036000" y="0"/>
            <a:ext cx="120000" cy="20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1" name="Image 10">
            <a:extLst>
              <a:ext uri="{FF2B5EF4-FFF2-40B4-BE49-F238E27FC236}">
                <a16:creationId xmlns:a16="http://schemas.microsoft.com/office/drawing/2014/main" id="{E100D34D-2668-1143-AA5A-7CB069424F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47740" y="4315618"/>
            <a:ext cx="96520" cy="707813"/>
          </a:xfrm>
          <a:prstGeom prst="rect">
            <a:avLst/>
          </a:prstGeom>
        </p:spPr>
      </p:pic>
      <p:pic>
        <p:nvPicPr>
          <p:cNvPr id="12" name="Image 11" descr="Une image contenant objet, horloge, signe&#10;&#10;Description générée automatiquement">
            <a:extLst>
              <a:ext uri="{FF2B5EF4-FFF2-40B4-BE49-F238E27FC236}">
                <a16:creationId xmlns:a16="http://schemas.microsoft.com/office/drawing/2014/main" id="{946B22EB-6025-2941-B561-A981448C64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9227" y="6080677"/>
            <a:ext cx="1413548" cy="532289"/>
          </a:xfrm>
          <a:prstGeom prst="rect">
            <a:avLst/>
          </a:prstGeom>
        </p:spPr>
      </p:pic>
      <p:sp>
        <p:nvSpPr>
          <p:cNvPr id="10" name="Date Placeholder 3">
            <a:extLst>
              <a:ext uri="{FF2B5EF4-FFF2-40B4-BE49-F238E27FC236}">
                <a16:creationId xmlns:a16="http://schemas.microsoft.com/office/drawing/2014/main" id="{0F556F6E-01A3-3E48-B67B-8323854CAFFB}"/>
              </a:ext>
            </a:extLst>
          </p:cNvPr>
          <p:cNvSpPr>
            <a:spLocks noGrp="1"/>
          </p:cNvSpPr>
          <p:nvPr>
            <p:ph type="dt" sz="half" idx="2"/>
          </p:nvPr>
        </p:nvSpPr>
        <p:spPr>
          <a:xfrm>
            <a:off x="4247092" y="5217161"/>
            <a:ext cx="3697816" cy="428105"/>
          </a:xfrm>
          <a:prstGeom prst="rect">
            <a:avLst/>
          </a:prstGeom>
        </p:spPr>
        <p:txBody>
          <a:bodyPr vert="horz" lIns="0" tIns="0" rIns="0" bIns="0" rtlCol="0" anchor="t"/>
          <a:lstStyle>
            <a:lvl1pPr algn="ctr">
              <a:defRPr sz="1867" b="1" spc="133" baseline="0">
                <a:solidFill>
                  <a:srgbClr val="004990"/>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Tree>
    <p:extLst>
      <p:ext uri="{BB962C8B-B14F-4D97-AF65-F5344CB8AC3E}">
        <p14:creationId xmlns:p14="http://schemas.microsoft.com/office/powerpoint/2010/main" val="3702931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Contenu 2 colonnes texte +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1267884"/>
            <a:ext cx="3647016"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Picture Placeholder 2">
            <a:extLst>
              <a:ext uri="{FF2B5EF4-FFF2-40B4-BE49-F238E27FC236}">
                <a16:creationId xmlns:a16="http://schemas.microsoft.com/office/drawing/2014/main" id="{DBAD59A3-B4CC-8841-B156-1D014A43F123}"/>
              </a:ext>
            </a:extLst>
          </p:cNvPr>
          <p:cNvSpPr>
            <a:spLocks noGrp="1" noChangeAspect="1"/>
          </p:cNvSpPr>
          <p:nvPr>
            <p:ph type="pic" idx="13"/>
          </p:nvPr>
        </p:nvSpPr>
        <p:spPr>
          <a:xfrm>
            <a:off x="8208433" y="1267884"/>
            <a:ext cx="3695699" cy="4561416"/>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11" name="Content Placeholder 2">
            <a:extLst>
              <a:ext uri="{FF2B5EF4-FFF2-40B4-BE49-F238E27FC236}">
                <a16:creationId xmlns:a16="http://schemas.microsoft.com/office/drawing/2014/main" id="{A03D1DCB-E1EA-5345-911E-5E7B9CA8D501}"/>
              </a:ext>
            </a:extLst>
          </p:cNvPr>
          <p:cNvSpPr>
            <a:spLocks noGrp="1"/>
          </p:cNvSpPr>
          <p:nvPr>
            <p:ph idx="14" hasCustomPrompt="1"/>
          </p:nvPr>
        </p:nvSpPr>
        <p:spPr>
          <a:xfrm>
            <a:off x="4222751" y="1267886"/>
            <a:ext cx="36956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Tree>
    <p:extLst>
      <p:ext uri="{BB962C8B-B14F-4D97-AF65-F5344CB8AC3E}">
        <p14:creationId xmlns:p14="http://schemas.microsoft.com/office/powerpoint/2010/main" val="3116503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Contenu image + texte x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3273467"/>
            <a:ext cx="3647016" cy="2555831"/>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Picture Placeholder 2">
            <a:extLst>
              <a:ext uri="{FF2B5EF4-FFF2-40B4-BE49-F238E27FC236}">
                <a16:creationId xmlns:a16="http://schemas.microsoft.com/office/drawing/2014/main" id="{DBAD59A3-B4CC-8841-B156-1D014A43F123}"/>
              </a:ext>
            </a:extLst>
          </p:cNvPr>
          <p:cNvSpPr>
            <a:spLocks noGrp="1" noChangeAspect="1"/>
          </p:cNvSpPr>
          <p:nvPr>
            <p:ph type="pic" idx="13"/>
          </p:nvPr>
        </p:nvSpPr>
        <p:spPr>
          <a:xfrm>
            <a:off x="8208433" y="1267884"/>
            <a:ext cx="3695699" cy="1704960"/>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15" name="Picture Placeholder 2">
            <a:extLst>
              <a:ext uri="{FF2B5EF4-FFF2-40B4-BE49-F238E27FC236}">
                <a16:creationId xmlns:a16="http://schemas.microsoft.com/office/drawing/2014/main" id="{B3846997-49EC-CD4F-82F6-4F021DB7F12B}"/>
              </a:ext>
            </a:extLst>
          </p:cNvPr>
          <p:cNvSpPr>
            <a:spLocks noGrp="1" noChangeAspect="1"/>
          </p:cNvSpPr>
          <p:nvPr>
            <p:ph type="pic" idx="15"/>
          </p:nvPr>
        </p:nvSpPr>
        <p:spPr>
          <a:xfrm>
            <a:off x="4224868" y="1267884"/>
            <a:ext cx="3695699" cy="1704960"/>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16" name="Picture Placeholder 2">
            <a:extLst>
              <a:ext uri="{FF2B5EF4-FFF2-40B4-BE49-F238E27FC236}">
                <a16:creationId xmlns:a16="http://schemas.microsoft.com/office/drawing/2014/main" id="{8F70AC85-0398-1C47-83F3-51EF2BD2226B}"/>
              </a:ext>
            </a:extLst>
          </p:cNvPr>
          <p:cNvSpPr>
            <a:spLocks noGrp="1" noChangeAspect="1"/>
          </p:cNvSpPr>
          <p:nvPr>
            <p:ph type="pic" idx="16"/>
          </p:nvPr>
        </p:nvSpPr>
        <p:spPr>
          <a:xfrm>
            <a:off x="287870" y="1267883"/>
            <a:ext cx="3644897" cy="1704960"/>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18" name="Content Placeholder 2">
            <a:extLst>
              <a:ext uri="{FF2B5EF4-FFF2-40B4-BE49-F238E27FC236}">
                <a16:creationId xmlns:a16="http://schemas.microsoft.com/office/drawing/2014/main" id="{FC529FA7-532C-3445-9D4D-7D976648B01B}"/>
              </a:ext>
            </a:extLst>
          </p:cNvPr>
          <p:cNvSpPr>
            <a:spLocks noGrp="1"/>
          </p:cNvSpPr>
          <p:nvPr>
            <p:ph idx="17" hasCustomPrompt="1"/>
          </p:nvPr>
        </p:nvSpPr>
        <p:spPr>
          <a:xfrm>
            <a:off x="4222751" y="3273466"/>
            <a:ext cx="3695699" cy="2555831"/>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19" name="Content Placeholder 2">
            <a:extLst>
              <a:ext uri="{FF2B5EF4-FFF2-40B4-BE49-F238E27FC236}">
                <a16:creationId xmlns:a16="http://schemas.microsoft.com/office/drawing/2014/main" id="{731DC9F1-2B27-F340-AFB6-545820A73F6A}"/>
              </a:ext>
            </a:extLst>
          </p:cNvPr>
          <p:cNvSpPr>
            <a:spLocks noGrp="1"/>
          </p:cNvSpPr>
          <p:nvPr>
            <p:ph idx="18" hasCustomPrompt="1"/>
          </p:nvPr>
        </p:nvSpPr>
        <p:spPr>
          <a:xfrm>
            <a:off x="8206316" y="3273465"/>
            <a:ext cx="3695699" cy="2555831"/>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Tree>
    <p:extLst>
      <p:ext uri="{BB962C8B-B14F-4D97-AF65-F5344CB8AC3E}">
        <p14:creationId xmlns:p14="http://schemas.microsoft.com/office/powerpoint/2010/main" val="1376962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Contenu texte x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9" y="1267884"/>
            <a:ext cx="56641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11" name="Content Placeholder 2">
            <a:extLst>
              <a:ext uri="{FF2B5EF4-FFF2-40B4-BE49-F238E27FC236}">
                <a16:creationId xmlns:a16="http://schemas.microsoft.com/office/drawing/2014/main" id="{CC1BFFFF-EF25-254B-8226-64632A95D680}"/>
              </a:ext>
            </a:extLst>
          </p:cNvPr>
          <p:cNvSpPr>
            <a:spLocks noGrp="1"/>
          </p:cNvSpPr>
          <p:nvPr>
            <p:ph idx="10" hasCustomPrompt="1"/>
          </p:nvPr>
        </p:nvSpPr>
        <p:spPr>
          <a:xfrm>
            <a:off x="6239934" y="1267885"/>
            <a:ext cx="5664199" cy="4561416"/>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Tree>
    <p:extLst>
      <p:ext uri="{BB962C8B-B14F-4D97-AF65-F5344CB8AC3E}">
        <p14:creationId xmlns:p14="http://schemas.microsoft.com/office/powerpoint/2010/main" val="2258467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Contenu v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Date Placeholder 3">
            <a:extLst>
              <a:ext uri="{FF2B5EF4-FFF2-40B4-BE49-F238E27FC236}">
                <a16:creationId xmlns:a16="http://schemas.microsoft.com/office/drawing/2014/main" id="{FA7EF19D-21B5-B248-A8CB-3E10456616F2}"/>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16" name="Footer Placeholder 4">
            <a:extLst>
              <a:ext uri="{FF2B5EF4-FFF2-40B4-BE49-F238E27FC236}">
                <a16:creationId xmlns:a16="http://schemas.microsoft.com/office/drawing/2014/main" id="{2C3124B3-DFC4-6D4D-90F9-B2D553192A2F}"/>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17" name="Slide Number Placeholder 5">
            <a:extLst>
              <a:ext uri="{FF2B5EF4-FFF2-40B4-BE49-F238E27FC236}">
                <a16:creationId xmlns:a16="http://schemas.microsoft.com/office/drawing/2014/main" id="{F8394A1D-72BF-8747-87CE-947FC8936859}"/>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Tree>
    <p:extLst>
      <p:ext uri="{BB962C8B-B14F-4D97-AF65-F5344CB8AC3E}">
        <p14:creationId xmlns:p14="http://schemas.microsoft.com/office/powerpoint/2010/main" val="1408210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4e de couv">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34883" y="1429942"/>
            <a:ext cx="4273551" cy="1031679"/>
          </a:xfrm>
        </p:spPr>
        <p:txBody>
          <a:bodyPr lIns="0" tIns="0" anchor="b">
            <a:normAutofit/>
          </a:bodyPr>
          <a:lstStyle>
            <a:lvl1pPr algn="ctr">
              <a:defRPr sz="2400" b="0" spc="67" baseline="0">
                <a:solidFill>
                  <a:srgbClr val="004990"/>
                </a:solidFill>
              </a:defRPr>
            </a:lvl1pPr>
          </a:lstStyle>
          <a:p>
            <a:r>
              <a:rPr lang="fr-FR"/>
              <a:t>Retrouvez</a:t>
            </a:r>
            <a:br>
              <a:rPr lang="fr-FR"/>
            </a:br>
            <a:r>
              <a:rPr lang="fr-FR"/>
              <a:t>tous nos travaux sur</a:t>
            </a:r>
            <a:endParaRPr lang="en-US"/>
          </a:p>
        </p:txBody>
      </p:sp>
      <p:sp>
        <p:nvSpPr>
          <p:cNvPr id="13" name="Title 1">
            <a:extLst>
              <a:ext uri="{FF2B5EF4-FFF2-40B4-BE49-F238E27FC236}">
                <a16:creationId xmlns:a16="http://schemas.microsoft.com/office/drawing/2014/main" id="{0D242CCD-616A-8A40-89DA-8872B7972608}"/>
              </a:ext>
            </a:extLst>
          </p:cNvPr>
          <p:cNvSpPr txBox="1">
            <a:spLocks/>
          </p:cNvSpPr>
          <p:nvPr/>
        </p:nvSpPr>
        <p:spPr>
          <a:xfrm>
            <a:off x="4638767" y="2625919"/>
            <a:ext cx="2914468" cy="377420"/>
          </a:xfrm>
          <a:prstGeom prst="rect">
            <a:avLst/>
          </a:prstGeom>
          <a:solidFill>
            <a:srgbClr val="FF6168"/>
          </a:solidFill>
        </p:spPr>
        <p:txBody>
          <a:bodyPr vert="horz" lIns="0" tIns="0" rIns="0" bIns="0" rtlCol="0" anchor="ctr" anchorCtr="0">
            <a:normAutofit/>
          </a:bodyPr>
          <a:lstStyle>
            <a:lvl1pPr algn="ctr" defTabSz="685800" rtl="0" eaLnBrk="1" latinLnBrk="0" hangingPunct="1">
              <a:lnSpc>
                <a:spcPct val="90000"/>
              </a:lnSpc>
              <a:spcBef>
                <a:spcPct val="0"/>
              </a:spcBef>
              <a:buNone/>
              <a:defRPr sz="1800" b="0" i="0" kern="1200" spc="50" baseline="0">
                <a:solidFill>
                  <a:srgbClr val="004990"/>
                </a:solidFill>
                <a:latin typeface="Arial" panose="020B0604020202020204" pitchFamily="34" charset="0"/>
                <a:ea typeface="+mj-ea"/>
                <a:cs typeface="Arial" panose="020B0604020202020204" pitchFamily="34" charset="0"/>
              </a:defRPr>
            </a:lvl1pPr>
          </a:lstStyle>
          <a:p>
            <a:r>
              <a:rPr lang="fr-FR" sz="2400" b="1" err="1">
                <a:solidFill>
                  <a:schemeClr val="bg1"/>
                </a:solidFill>
              </a:rPr>
              <a:t>www.has-sante.fr</a:t>
            </a:r>
            <a:endParaRPr lang="en-US" sz="2400" b="1">
              <a:solidFill>
                <a:schemeClr val="bg1"/>
              </a:solidFill>
            </a:endParaRPr>
          </a:p>
        </p:txBody>
      </p:sp>
      <p:pic>
        <p:nvPicPr>
          <p:cNvPr id="8" name="Image 7">
            <a:extLst>
              <a:ext uri="{FF2B5EF4-FFF2-40B4-BE49-F238E27FC236}">
                <a16:creationId xmlns:a16="http://schemas.microsoft.com/office/drawing/2014/main" id="{97FE0FD6-4B8A-4C45-BBC5-4B12454A92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84481" y="3401868"/>
            <a:ext cx="3023041" cy="489693"/>
          </a:xfrm>
          <a:prstGeom prst="rect">
            <a:avLst/>
          </a:prstGeom>
        </p:spPr>
      </p:pic>
      <p:pic>
        <p:nvPicPr>
          <p:cNvPr id="15" name="Image 14">
            <a:extLst>
              <a:ext uri="{FF2B5EF4-FFF2-40B4-BE49-F238E27FC236}">
                <a16:creationId xmlns:a16="http://schemas.microsoft.com/office/drawing/2014/main" id="{DEABCF1B-DF6A-5F4B-A61D-6A25F12A13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8257" y="5829301"/>
            <a:ext cx="4215489" cy="599897"/>
          </a:xfrm>
          <a:prstGeom prst="rect">
            <a:avLst/>
          </a:prstGeom>
        </p:spPr>
      </p:pic>
    </p:spTree>
    <p:extLst>
      <p:ext uri="{BB962C8B-B14F-4D97-AF65-F5344CB8AC3E}">
        <p14:creationId xmlns:p14="http://schemas.microsoft.com/office/powerpoint/2010/main" val="3566862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1C190-7EBE-3DA6-8727-77FE583356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FC22C35-6C3A-B3AE-495F-086C3716DB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E3FE173-18F7-2078-E6A0-E80C72AA2C36}"/>
              </a:ext>
            </a:extLst>
          </p:cNvPr>
          <p:cNvSpPr>
            <a:spLocks noGrp="1"/>
          </p:cNvSpPr>
          <p:nvPr>
            <p:ph type="dt" sz="half" idx="10"/>
          </p:nvPr>
        </p:nvSpPr>
        <p:spPr/>
        <p:txBody>
          <a:bodyPr/>
          <a:lstStyle/>
          <a:p>
            <a:fld id="{22EE8F06-A0FE-4904-A139-307D07F068FA}" type="datetimeFigureOut">
              <a:rPr lang="fr-FR" smtClean="0"/>
              <a:t>22/05/2024</a:t>
            </a:fld>
            <a:endParaRPr lang="fr-FR"/>
          </a:p>
        </p:txBody>
      </p:sp>
      <p:sp>
        <p:nvSpPr>
          <p:cNvPr id="5" name="Espace réservé du pied de page 4">
            <a:extLst>
              <a:ext uri="{FF2B5EF4-FFF2-40B4-BE49-F238E27FC236}">
                <a16:creationId xmlns:a16="http://schemas.microsoft.com/office/drawing/2014/main" id="{86173497-39C1-FF18-7F2C-F4C4055A681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0ACF03B-C2CA-AE30-6402-2C6C0ED1BA9B}"/>
              </a:ext>
            </a:extLst>
          </p:cNvPr>
          <p:cNvSpPr>
            <a:spLocks noGrp="1"/>
          </p:cNvSpPr>
          <p:nvPr>
            <p:ph type="sldNum" sz="quarter" idx="12"/>
          </p:nvPr>
        </p:nvSpPr>
        <p:spPr/>
        <p:txBody>
          <a:bodyPr/>
          <a:lstStyle/>
          <a:p>
            <a:fld id="{1166FE5E-01B8-492E-8C2A-4AB62969BCA4}" type="slidenum">
              <a:rPr lang="fr-FR" smtClean="0"/>
              <a:t>‹N°›</a:t>
            </a:fld>
            <a:endParaRPr lang="fr-FR"/>
          </a:p>
        </p:txBody>
      </p:sp>
    </p:spTree>
    <p:extLst>
      <p:ext uri="{BB962C8B-B14F-4D97-AF65-F5344CB8AC3E}">
        <p14:creationId xmlns:p14="http://schemas.microsoft.com/office/powerpoint/2010/main" val="465588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F7C98-EABB-5B00-E457-E19EDDFBA2E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78CDA69-6070-F357-8064-B74A93C7278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28CC85F-4CA9-EB6E-938D-4AB4057F78DF}"/>
              </a:ext>
            </a:extLst>
          </p:cNvPr>
          <p:cNvSpPr>
            <a:spLocks noGrp="1"/>
          </p:cNvSpPr>
          <p:nvPr>
            <p:ph type="dt" sz="half" idx="10"/>
          </p:nvPr>
        </p:nvSpPr>
        <p:spPr/>
        <p:txBody>
          <a:bodyPr/>
          <a:lstStyle/>
          <a:p>
            <a:fld id="{22EE8F06-A0FE-4904-A139-307D07F068FA}" type="datetimeFigureOut">
              <a:rPr lang="fr-FR" smtClean="0"/>
              <a:t>22/05/2024</a:t>
            </a:fld>
            <a:endParaRPr lang="fr-FR"/>
          </a:p>
        </p:txBody>
      </p:sp>
      <p:sp>
        <p:nvSpPr>
          <p:cNvPr id="5" name="Espace réservé du pied de page 4">
            <a:extLst>
              <a:ext uri="{FF2B5EF4-FFF2-40B4-BE49-F238E27FC236}">
                <a16:creationId xmlns:a16="http://schemas.microsoft.com/office/drawing/2014/main" id="{8ABBCA78-1CD1-9537-C716-E0A6274BADD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3398777-314C-2B21-3CE2-FF3D18BE16D5}"/>
              </a:ext>
            </a:extLst>
          </p:cNvPr>
          <p:cNvSpPr>
            <a:spLocks noGrp="1"/>
          </p:cNvSpPr>
          <p:nvPr>
            <p:ph type="sldNum" sz="quarter" idx="12"/>
          </p:nvPr>
        </p:nvSpPr>
        <p:spPr/>
        <p:txBody>
          <a:bodyPr/>
          <a:lstStyle/>
          <a:p>
            <a:fld id="{1166FE5E-01B8-492E-8C2A-4AB62969BCA4}" type="slidenum">
              <a:rPr lang="fr-FR" smtClean="0"/>
              <a:t>‹N°›</a:t>
            </a:fld>
            <a:endParaRPr lang="fr-FR"/>
          </a:p>
        </p:txBody>
      </p:sp>
    </p:spTree>
    <p:extLst>
      <p:ext uri="{BB962C8B-B14F-4D97-AF65-F5344CB8AC3E}">
        <p14:creationId xmlns:p14="http://schemas.microsoft.com/office/powerpoint/2010/main" val="2075244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F201E1-A440-D713-3B0C-3FEAE5F861A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2D29FB4-A94D-D603-0221-52A60B2255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921137E-3CAA-12E9-8E24-D39CB3FE999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BDF8A88-65E0-D17F-1CD5-59624AB0469A}"/>
              </a:ext>
            </a:extLst>
          </p:cNvPr>
          <p:cNvSpPr>
            <a:spLocks noGrp="1"/>
          </p:cNvSpPr>
          <p:nvPr>
            <p:ph type="dt" sz="half" idx="10"/>
          </p:nvPr>
        </p:nvSpPr>
        <p:spPr/>
        <p:txBody>
          <a:bodyPr/>
          <a:lstStyle/>
          <a:p>
            <a:fld id="{22EE8F06-A0FE-4904-A139-307D07F068FA}" type="datetimeFigureOut">
              <a:rPr lang="fr-FR" smtClean="0"/>
              <a:t>22/05/2024</a:t>
            </a:fld>
            <a:endParaRPr lang="fr-FR"/>
          </a:p>
        </p:txBody>
      </p:sp>
      <p:sp>
        <p:nvSpPr>
          <p:cNvPr id="6" name="Espace réservé du pied de page 5">
            <a:extLst>
              <a:ext uri="{FF2B5EF4-FFF2-40B4-BE49-F238E27FC236}">
                <a16:creationId xmlns:a16="http://schemas.microsoft.com/office/drawing/2014/main" id="{F5F4EA32-2CED-0BA6-F00B-ADCDC6057D1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00EB1AB-6820-6EDE-9134-0484CEF19CF4}"/>
              </a:ext>
            </a:extLst>
          </p:cNvPr>
          <p:cNvSpPr>
            <a:spLocks noGrp="1"/>
          </p:cNvSpPr>
          <p:nvPr>
            <p:ph type="sldNum" sz="quarter" idx="12"/>
          </p:nvPr>
        </p:nvSpPr>
        <p:spPr/>
        <p:txBody>
          <a:bodyPr/>
          <a:lstStyle/>
          <a:p>
            <a:fld id="{1166FE5E-01B8-492E-8C2A-4AB62969BCA4}" type="slidenum">
              <a:rPr lang="fr-FR" smtClean="0"/>
              <a:t>‹N°›</a:t>
            </a:fld>
            <a:endParaRPr lang="fr-FR"/>
          </a:p>
        </p:txBody>
      </p:sp>
    </p:spTree>
    <p:extLst>
      <p:ext uri="{BB962C8B-B14F-4D97-AF65-F5344CB8AC3E}">
        <p14:creationId xmlns:p14="http://schemas.microsoft.com/office/powerpoint/2010/main" val="196796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lstStyle/>
          <a:p>
            <a:r>
              <a:t>Footer</a:t>
            </a:r>
          </a:p>
        </p:txBody>
      </p:sp>
      <p:sp>
        <p:nvSpPr>
          <p:cNvPr id="3" name="PlaceHolder 2"/>
          <p:cNvSpPr>
            <a:spLocks noGrp="1"/>
          </p:cNvSpPr>
          <p:nvPr>
            <p:ph type="sldNum" idx="22"/>
          </p:nvPr>
        </p:nvSpPr>
        <p:spPr/>
        <p:txBody>
          <a:bodyPr/>
          <a:lstStyle/>
          <a:p>
            <a:fld id="{3DC3DA7A-3A75-4368-A6FA-D147A501556F}" type="slidenum">
              <a:t>‹N°›</a:t>
            </a:fld>
            <a:endParaRPr/>
          </a:p>
        </p:txBody>
      </p:sp>
      <p:sp>
        <p:nvSpPr>
          <p:cNvPr id="4" name="PlaceHolder 3"/>
          <p:cNvSpPr>
            <a:spLocks noGrp="1"/>
          </p:cNvSpPr>
          <p:nvPr>
            <p:ph type="dt" idx="20"/>
          </p:nvPr>
        </p:nvSpPr>
        <p:spPr/>
        <p:txBody>
          <a:bodyPr/>
          <a:lstStyle/>
          <a:p>
            <a:endParaRPr/>
          </a:p>
        </p:txBody>
      </p:sp>
    </p:spTree>
    <p:extLst>
      <p:ext uri="{BB962C8B-B14F-4D97-AF65-F5344CB8AC3E}">
        <p14:creationId xmlns:p14="http://schemas.microsoft.com/office/powerpoint/2010/main" val="3165016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 Couv avec sous-titr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7867" y="1488001"/>
            <a:ext cx="11616267" cy="1761784"/>
          </a:xfrm>
        </p:spPr>
        <p:txBody>
          <a:bodyPr lIns="0" tIns="0" anchor="b">
            <a:normAutofit/>
          </a:bodyPr>
          <a:lstStyle>
            <a:lvl1pPr algn="ctr">
              <a:defRPr sz="3733" spc="67" baseline="0">
                <a:solidFill>
                  <a:srgbClr val="004990"/>
                </a:solidFill>
              </a:defRPr>
            </a:lvl1pPr>
          </a:lstStyle>
          <a:p>
            <a:r>
              <a:rPr lang="fr-FR"/>
              <a:t>Titre du document</a:t>
            </a:r>
            <a:endParaRPr lang="en-US"/>
          </a:p>
        </p:txBody>
      </p:sp>
      <p:sp>
        <p:nvSpPr>
          <p:cNvPr id="3" name="Subtitle 2"/>
          <p:cNvSpPr>
            <a:spLocks noGrp="1"/>
          </p:cNvSpPr>
          <p:nvPr>
            <p:ph type="subTitle" idx="1" hasCustomPrompt="1"/>
          </p:nvPr>
        </p:nvSpPr>
        <p:spPr>
          <a:xfrm>
            <a:off x="287867" y="3455375"/>
            <a:ext cx="11616267" cy="860243"/>
          </a:xfrm>
        </p:spPr>
        <p:txBody>
          <a:bodyPr/>
          <a:lstStyle>
            <a:lvl1pPr marL="0" indent="0" algn="ctr">
              <a:spcBef>
                <a:spcPts val="0"/>
              </a:spcBef>
              <a:buNone/>
              <a:defRPr sz="2400">
                <a:solidFill>
                  <a:srgbClr val="00499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Sous-titre du document</a:t>
            </a:r>
            <a:endParaRPr lang="en-US"/>
          </a:p>
        </p:txBody>
      </p:sp>
      <p:sp>
        <p:nvSpPr>
          <p:cNvPr id="9" name="Rectangle 8">
            <a:extLst>
              <a:ext uri="{FF2B5EF4-FFF2-40B4-BE49-F238E27FC236}">
                <a16:creationId xmlns:a16="http://schemas.microsoft.com/office/drawing/2014/main" id="{3A3E166B-5849-3940-A600-8A9C8076A5F7}"/>
              </a:ext>
            </a:extLst>
          </p:cNvPr>
          <p:cNvSpPr/>
          <p:nvPr/>
        </p:nvSpPr>
        <p:spPr>
          <a:xfrm>
            <a:off x="6036000" y="0"/>
            <a:ext cx="120000" cy="1488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1" name="Image 10">
            <a:extLst>
              <a:ext uri="{FF2B5EF4-FFF2-40B4-BE49-F238E27FC236}">
                <a16:creationId xmlns:a16="http://schemas.microsoft.com/office/drawing/2014/main" id="{E100D34D-2668-1143-AA5A-7CB069424F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47740" y="4315618"/>
            <a:ext cx="96520" cy="707813"/>
          </a:xfrm>
          <a:prstGeom prst="rect">
            <a:avLst/>
          </a:prstGeom>
        </p:spPr>
      </p:pic>
      <p:pic>
        <p:nvPicPr>
          <p:cNvPr id="12" name="Image 11" descr="Une image contenant objet, horloge, signe&#10;&#10;Description générée automatiquement">
            <a:extLst>
              <a:ext uri="{FF2B5EF4-FFF2-40B4-BE49-F238E27FC236}">
                <a16:creationId xmlns:a16="http://schemas.microsoft.com/office/drawing/2014/main" id="{946B22EB-6025-2941-B561-A981448C64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9227" y="6080677"/>
            <a:ext cx="1413548" cy="532289"/>
          </a:xfrm>
          <a:prstGeom prst="rect">
            <a:avLst/>
          </a:prstGeom>
        </p:spPr>
      </p:pic>
      <p:sp>
        <p:nvSpPr>
          <p:cNvPr id="8" name="Date Placeholder 3">
            <a:extLst>
              <a:ext uri="{FF2B5EF4-FFF2-40B4-BE49-F238E27FC236}">
                <a16:creationId xmlns:a16="http://schemas.microsoft.com/office/drawing/2014/main" id="{691E8C4A-D607-D24B-911B-B1434C10A08E}"/>
              </a:ext>
            </a:extLst>
          </p:cNvPr>
          <p:cNvSpPr>
            <a:spLocks noGrp="1"/>
          </p:cNvSpPr>
          <p:nvPr>
            <p:ph type="dt" sz="half" idx="2"/>
          </p:nvPr>
        </p:nvSpPr>
        <p:spPr>
          <a:xfrm>
            <a:off x="4247092" y="5217161"/>
            <a:ext cx="3697816" cy="428105"/>
          </a:xfrm>
          <a:prstGeom prst="rect">
            <a:avLst/>
          </a:prstGeom>
        </p:spPr>
        <p:txBody>
          <a:bodyPr vert="horz" lIns="0" tIns="0" rIns="0" bIns="0" rtlCol="0" anchor="t"/>
          <a:lstStyle>
            <a:lvl1pPr algn="ctr">
              <a:defRPr sz="1867" b="1" spc="133" baseline="0">
                <a:solidFill>
                  <a:srgbClr val="004990"/>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Tree>
    <p:extLst>
      <p:ext uri="{BB962C8B-B14F-4D97-AF65-F5344CB8AC3E}">
        <p14:creationId xmlns:p14="http://schemas.microsoft.com/office/powerpoint/2010/main" val="1898225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 Titre de parti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EB1DF80-2DAD-8B4D-81E7-55C0A1F8FB0F}"/>
              </a:ext>
            </a:extLst>
          </p:cNvPr>
          <p:cNvSpPr>
            <a:spLocks noGrp="1"/>
          </p:cNvSpPr>
          <p:nvPr>
            <p:ph type="ctrTitle" hasCustomPrompt="1"/>
          </p:nvPr>
        </p:nvSpPr>
        <p:spPr>
          <a:xfrm>
            <a:off x="287867" y="3326815"/>
            <a:ext cx="11616267" cy="2718240"/>
          </a:xfrm>
        </p:spPr>
        <p:txBody>
          <a:bodyPr lIns="0" tIns="0" anchor="t">
            <a:normAutofit/>
          </a:bodyPr>
          <a:lstStyle>
            <a:lvl1pPr algn="ctr">
              <a:defRPr sz="3733" spc="67" baseline="0">
                <a:solidFill>
                  <a:srgbClr val="004990"/>
                </a:solidFill>
              </a:defRPr>
            </a:lvl1pPr>
          </a:lstStyle>
          <a:p>
            <a:r>
              <a:rPr lang="fr-FR"/>
              <a:t>Titre de partie</a:t>
            </a:r>
            <a:endParaRPr lang="en-US"/>
          </a:p>
        </p:txBody>
      </p:sp>
      <p:pic>
        <p:nvPicPr>
          <p:cNvPr id="11" name="Image 10">
            <a:extLst>
              <a:ext uri="{FF2B5EF4-FFF2-40B4-BE49-F238E27FC236}">
                <a16:creationId xmlns:a16="http://schemas.microsoft.com/office/drawing/2014/main" id="{F1F2FD07-4040-7544-94A1-9A69C9E6C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24945" y="812945"/>
            <a:ext cx="142111" cy="1027075"/>
          </a:xfrm>
          <a:prstGeom prst="rect">
            <a:avLst/>
          </a:prstGeom>
        </p:spPr>
      </p:pic>
      <p:sp>
        <p:nvSpPr>
          <p:cNvPr id="19" name="Rectangle 18">
            <a:extLst>
              <a:ext uri="{FF2B5EF4-FFF2-40B4-BE49-F238E27FC236}">
                <a16:creationId xmlns:a16="http://schemas.microsoft.com/office/drawing/2014/main" id="{CE3DEE6B-C2D7-524C-87ED-7275DC9692BB}"/>
              </a:ext>
            </a:extLst>
          </p:cNvPr>
          <p:cNvSpPr/>
          <p:nvPr/>
        </p:nvSpPr>
        <p:spPr>
          <a:xfrm>
            <a:off x="0" y="622035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23" name="Image 22" descr="Une image contenant objet, horloge, signe&#10;&#10;Description générée automatiquement">
            <a:extLst>
              <a:ext uri="{FF2B5EF4-FFF2-40B4-BE49-F238E27FC236}">
                <a16:creationId xmlns:a16="http://schemas.microsoft.com/office/drawing/2014/main" id="{CAA348B5-2666-8946-A816-C774B63071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37" name="Subtitle 2">
            <a:extLst>
              <a:ext uri="{FF2B5EF4-FFF2-40B4-BE49-F238E27FC236}">
                <a16:creationId xmlns:a16="http://schemas.microsoft.com/office/drawing/2014/main" id="{140E38A2-C17A-2D43-BE05-A27B7EC7E631}"/>
              </a:ext>
            </a:extLst>
          </p:cNvPr>
          <p:cNvSpPr>
            <a:spLocks noGrp="1"/>
          </p:cNvSpPr>
          <p:nvPr>
            <p:ph type="subTitle" idx="1" hasCustomPrompt="1"/>
          </p:nvPr>
        </p:nvSpPr>
        <p:spPr>
          <a:xfrm>
            <a:off x="2821824" y="2301685"/>
            <a:ext cx="6548352" cy="801011"/>
          </a:xfrm>
        </p:spPr>
        <p:txBody>
          <a:bodyPr>
            <a:normAutofit/>
          </a:bodyPr>
          <a:lstStyle>
            <a:lvl1pPr marL="0" indent="0" algn="ctr">
              <a:buNone/>
              <a:defRPr sz="4800" b="1">
                <a:solidFill>
                  <a:srgbClr val="FF6168"/>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1</a:t>
            </a:r>
            <a:endParaRPr lang="en-US"/>
          </a:p>
        </p:txBody>
      </p:sp>
      <p:sp>
        <p:nvSpPr>
          <p:cNvPr id="39" name="Date Placeholder 3">
            <a:extLst>
              <a:ext uri="{FF2B5EF4-FFF2-40B4-BE49-F238E27FC236}">
                <a16:creationId xmlns:a16="http://schemas.microsoft.com/office/drawing/2014/main" id="{871A9281-D226-A54E-AC6C-5A430F920A5E}"/>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40" name="Footer Placeholder 4">
            <a:extLst>
              <a:ext uri="{FF2B5EF4-FFF2-40B4-BE49-F238E27FC236}">
                <a16:creationId xmlns:a16="http://schemas.microsoft.com/office/drawing/2014/main" id="{AB26E15E-1AD1-4649-947B-0B6E5F1ACDCD}"/>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41" name="Slide Number Placeholder 5">
            <a:extLst>
              <a:ext uri="{FF2B5EF4-FFF2-40B4-BE49-F238E27FC236}">
                <a16:creationId xmlns:a16="http://schemas.microsoft.com/office/drawing/2014/main" id="{FBFEC719-F5D1-A74C-AF85-0D3986E57A72}"/>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Tree>
    <p:extLst>
      <p:ext uri="{BB962C8B-B14F-4D97-AF65-F5344CB8AC3E}">
        <p14:creationId xmlns:p14="http://schemas.microsoft.com/office/powerpoint/2010/main" val="275832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_Sommai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Date Placeholder 3">
            <a:extLst>
              <a:ext uri="{FF2B5EF4-FFF2-40B4-BE49-F238E27FC236}">
                <a16:creationId xmlns:a16="http://schemas.microsoft.com/office/drawing/2014/main" id="{2C0DA0F4-45C1-074C-9418-2551C8F86DA5}"/>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17" name="Footer Placeholder 4">
            <a:extLst>
              <a:ext uri="{FF2B5EF4-FFF2-40B4-BE49-F238E27FC236}">
                <a16:creationId xmlns:a16="http://schemas.microsoft.com/office/drawing/2014/main" id="{D5FAF2FA-C1F2-2844-9A07-7E1837A8F038}"/>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18" name="Slide Number Placeholder 5">
            <a:extLst>
              <a:ext uri="{FF2B5EF4-FFF2-40B4-BE49-F238E27FC236}">
                <a16:creationId xmlns:a16="http://schemas.microsoft.com/office/drawing/2014/main" id="{E0636F44-4341-9F48-BFCB-F708DD0A7485}"/>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14" name="Titre 1">
            <a:extLst>
              <a:ext uri="{FF2B5EF4-FFF2-40B4-BE49-F238E27FC236}">
                <a16:creationId xmlns:a16="http://schemas.microsoft.com/office/drawing/2014/main" id="{09080B0A-279D-4EDD-A4F0-75740B01262E}"/>
              </a:ext>
            </a:extLst>
          </p:cNvPr>
          <p:cNvSpPr>
            <a:spLocks noGrp="1"/>
          </p:cNvSpPr>
          <p:nvPr>
            <p:ph type="title"/>
          </p:nvPr>
        </p:nvSpPr>
        <p:spPr>
          <a:xfrm>
            <a:off x="287867" y="337398"/>
            <a:ext cx="11616267" cy="769820"/>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10AA935-195B-4F05-BA66-50049D2D4801}"/>
              </a:ext>
            </a:extLst>
          </p:cNvPr>
          <p:cNvSpPr>
            <a:spLocks noGrp="1"/>
          </p:cNvSpPr>
          <p:nvPr>
            <p:ph type="body" sz="quarter" idx="10"/>
          </p:nvPr>
        </p:nvSpPr>
        <p:spPr>
          <a:xfrm>
            <a:off x="287867" y="1460501"/>
            <a:ext cx="10412880" cy="4282017"/>
          </a:xfrm>
        </p:spPr>
        <p:txBody>
          <a:bodyPr/>
          <a:lstStyle>
            <a:lvl1pPr marL="361942" indent="-361942">
              <a:buClr>
                <a:schemeClr val="bg2"/>
              </a:buClr>
              <a:buFont typeface="+mj-lt"/>
              <a:buAutoNum type="arabicPeriod"/>
              <a:tabLst>
                <a:tab pos="10398924" algn="l"/>
              </a:tabLst>
              <a:defRPr b="1">
                <a:solidFill>
                  <a:schemeClr val="tx1"/>
                </a:solidFill>
              </a:defRPr>
            </a:lvl1pPr>
          </a:lstStyle>
          <a:p>
            <a:pPr lvl="0"/>
            <a:r>
              <a:rPr lang="fr-FR"/>
              <a:t>Cliquez pour modifier les styles du texte du masque</a:t>
            </a:r>
          </a:p>
        </p:txBody>
      </p:sp>
      <p:sp>
        <p:nvSpPr>
          <p:cNvPr id="5" name="Espace réservé du texte 4">
            <a:extLst>
              <a:ext uri="{FF2B5EF4-FFF2-40B4-BE49-F238E27FC236}">
                <a16:creationId xmlns:a16="http://schemas.microsoft.com/office/drawing/2014/main" id="{1305DA1F-3BF5-2592-E3F5-FA7206E9730A}"/>
              </a:ext>
            </a:extLst>
          </p:cNvPr>
          <p:cNvSpPr>
            <a:spLocks noGrp="1"/>
          </p:cNvSpPr>
          <p:nvPr>
            <p:ph type="body" sz="quarter" idx="11" hasCustomPrompt="1"/>
          </p:nvPr>
        </p:nvSpPr>
        <p:spPr>
          <a:xfrm>
            <a:off x="10700747" y="1460501"/>
            <a:ext cx="1203387" cy="4282017"/>
          </a:xfrm>
        </p:spPr>
        <p:txBody>
          <a:bodyPr/>
          <a:lstStyle>
            <a:lvl1pPr>
              <a:defRPr b="1">
                <a:solidFill>
                  <a:schemeClr val="tx1"/>
                </a:solidFill>
              </a:defRPr>
            </a:lvl1pPr>
          </a:lstStyle>
          <a:p>
            <a:pPr lvl="0"/>
            <a:r>
              <a:rPr lang="fr-FR"/>
              <a:t>p</a:t>
            </a:r>
          </a:p>
        </p:txBody>
      </p:sp>
    </p:spTree>
    <p:extLst>
      <p:ext uri="{BB962C8B-B14F-4D97-AF65-F5344CB8AC3E}">
        <p14:creationId xmlns:p14="http://schemas.microsoft.com/office/powerpoint/2010/main" val="2781044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Contenu tex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Date Placeholder 3">
            <a:extLst>
              <a:ext uri="{FF2B5EF4-FFF2-40B4-BE49-F238E27FC236}">
                <a16:creationId xmlns:a16="http://schemas.microsoft.com/office/drawing/2014/main" id="{2C0DA0F4-45C1-074C-9418-2551C8F86DA5}"/>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17" name="Footer Placeholder 4">
            <a:extLst>
              <a:ext uri="{FF2B5EF4-FFF2-40B4-BE49-F238E27FC236}">
                <a16:creationId xmlns:a16="http://schemas.microsoft.com/office/drawing/2014/main" id="{D5FAF2FA-C1F2-2844-9A07-7E1837A8F038}"/>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18" name="Slide Number Placeholder 5">
            <a:extLst>
              <a:ext uri="{FF2B5EF4-FFF2-40B4-BE49-F238E27FC236}">
                <a16:creationId xmlns:a16="http://schemas.microsoft.com/office/drawing/2014/main" id="{E0636F44-4341-9F48-BFCB-F708DD0A7485}"/>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21" name="Content Placeholder 2">
            <a:extLst>
              <a:ext uri="{FF2B5EF4-FFF2-40B4-BE49-F238E27FC236}">
                <a16:creationId xmlns:a16="http://schemas.microsoft.com/office/drawing/2014/main" id="{D416EE58-2F18-8F48-B296-78895772EAAC}"/>
              </a:ext>
            </a:extLst>
          </p:cNvPr>
          <p:cNvSpPr>
            <a:spLocks noGrp="1"/>
          </p:cNvSpPr>
          <p:nvPr>
            <p:ph idx="1" hasCustomPrompt="1"/>
          </p:nvPr>
        </p:nvSpPr>
        <p:spPr>
          <a:xfrm>
            <a:off x="287868" y="1267884"/>
            <a:ext cx="11616265"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Tree>
    <p:extLst>
      <p:ext uri="{BB962C8B-B14F-4D97-AF65-F5344CB8AC3E}">
        <p14:creationId xmlns:p14="http://schemas.microsoft.com/office/powerpoint/2010/main" val="3165420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Contenu texte + image +  encadré">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1267884"/>
            <a:ext cx="76326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Picture Placeholder 2">
            <a:extLst>
              <a:ext uri="{FF2B5EF4-FFF2-40B4-BE49-F238E27FC236}">
                <a16:creationId xmlns:a16="http://schemas.microsoft.com/office/drawing/2014/main" id="{DBAD59A3-B4CC-8841-B156-1D014A43F123}"/>
              </a:ext>
            </a:extLst>
          </p:cNvPr>
          <p:cNvSpPr>
            <a:spLocks noGrp="1" noChangeAspect="1"/>
          </p:cNvSpPr>
          <p:nvPr>
            <p:ph type="pic" idx="13"/>
          </p:nvPr>
        </p:nvSpPr>
        <p:spPr>
          <a:xfrm>
            <a:off x="8208433" y="1267885"/>
            <a:ext cx="3695699" cy="2637089"/>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25" name="Content Placeholder 2">
            <a:extLst>
              <a:ext uri="{FF2B5EF4-FFF2-40B4-BE49-F238E27FC236}">
                <a16:creationId xmlns:a16="http://schemas.microsoft.com/office/drawing/2014/main" id="{B29B28ED-2C3A-4846-859E-08E1EA692F70}"/>
              </a:ext>
            </a:extLst>
          </p:cNvPr>
          <p:cNvSpPr>
            <a:spLocks noGrp="1"/>
          </p:cNvSpPr>
          <p:nvPr>
            <p:ph idx="15" hasCustomPrompt="1"/>
          </p:nvPr>
        </p:nvSpPr>
        <p:spPr>
          <a:xfrm>
            <a:off x="8259987" y="4195107"/>
            <a:ext cx="3644147" cy="482183"/>
          </a:xfrm>
          <a:solidFill>
            <a:schemeClr val="bg1"/>
          </a:solidFill>
          <a:effectLst>
            <a:outerShdw dist="38100" dir="10800000" sx="99000" sy="99000" algn="ctr" rotWithShape="0">
              <a:srgbClr val="FF6168"/>
            </a:outerShdw>
          </a:effectLst>
        </p:spPr>
        <p:txBody>
          <a:bodyPr lIns="72000">
            <a:spAutoFit/>
          </a:bodyPr>
          <a:lstStyle>
            <a:lvl1pPr>
              <a:spcBef>
                <a:spcPts val="800"/>
              </a:spcBef>
              <a:defRPr/>
            </a:lvl1pPr>
            <a:lvl2pPr>
              <a:spcBef>
                <a:spcPts val="267"/>
              </a:spcBef>
              <a:defRPr/>
            </a:lvl2pPr>
          </a:lstStyle>
          <a:p>
            <a:pPr lvl="5"/>
            <a:r>
              <a:rPr lang="fr-FR"/>
              <a:t>Titre encadré</a:t>
            </a:r>
          </a:p>
          <a:p>
            <a:pPr lvl="6"/>
            <a:r>
              <a:rPr lang="fr-FR"/>
              <a:t>Texte encadré</a:t>
            </a:r>
            <a:endParaRPr lang="en-US"/>
          </a:p>
        </p:txBody>
      </p:sp>
    </p:spTree>
    <p:extLst>
      <p:ext uri="{BB962C8B-B14F-4D97-AF65-F5344CB8AC3E}">
        <p14:creationId xmlns:p14="http://schemas.microsoft.com/office/powerpoint/2010/main" val="1810701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Contenu texte +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1267884"/>
            <a:ext cx="76326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Picture Placeholder 2">
            <a:extLst>
              <a:ext uri="{FF2B5EF4-FFF2-40B4-BE49-F238E27FC236}">
                <a16:creationId xmlns:a16="http://schemas.microsoft.com/office/drawing/2014/main" id="{DBAD59A3-B4CC-8841-B156-1D014A43F123}"/>
              </a:ext>
            </a:extLst>
          </p:cNvPr>
          <p:cNvSpPr>
            <a:spLocks noGrp="1" noChangeAspect="1"/>
          </p:cNvSpPr>
          <p:nvPr>
            <p:ph type="pic" idx="13"/>
          </p:nvPr>
        </p:nvSpPr>
        <p:spPr>
          <a:xfrm>
            <a:off x="8208433" y="1267884"/>
            <a:ext cx="3695699" cy="4561416"/>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Tree>
    <p:extLst>
      <p:ext uri="{BB962C8B-B14F-4D97-AF65-F5344CB8AC3E}">
        <p14:creationId xmlns:p14="http://schemas.microsoft.com/office/powerpoint/2010/main" val="2843401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Contenu texte + encadré">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1267884"/>
            <a:ext cx="76326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25" name="Content Placeholder 2">
            <a:extLst>
              <a:ext uri="{FF2B5EF4-FFF2-40B4-BE49-F238E27FC236}">
                <a16:creationId xmlns:a16="http://schemas.microsoft.com/office/drawing/2014/main" id="{B29B28ED-2C3A-4846-859E-08E1EA692F70}"/>
              </a:ext>
            </a:extLst>
          </p:cNvPr>
          <p:cNvSpPr>
            <a:spLocks noGrp="1"/>
          </p:cNvSpPr>
          <p:nvPr>
            <p:ph idx="15" hasCustomPrompt="1"/>
          </p:nvPr>
        </p:nvSpPr>
        <p:spPr>
          <a:xfrm>
            <a:off x="8259987" y="3187910"/>
            <a:ext cx="3644147" cy="482183"/>
          </a:xfrm>
          <a:solidFill>
            <a:schemeClr val="bg1"/>
          </a:solidFill>
          <a:effectLst>
            <a:outerShdw dist="38100" dir="10800000" sx="99000" sy="99000" algn="ctr" rotWithShape="0">
              <a:srgbClr val="FF6168"/>
            </a:outerShdw>
          </a:effectLst>
        </p:spPr>
        <p:txBody>
          <a:bodyPr lIns="72000" anchor="ctr">
            <a:spAutoFit/>
          </a:bodyPr>
          <a:lstStyle>
            <a:lvl1pPr>
              <a:spcBef>
                <a:spcPts val="800"/>
              </a:spcBef>
              <a:defRPr/>
            </a:lvl1pPr>
            <a:lvl2pPr>
              <a:spcBef>
                <a:spcPts val="267"/>
              </a:spcBef>
              <a:defRPr/>
            </a:lvl2pPr>
          </a:lstStyle>
          <a:p>
            <a:pPr lvl="5"/>
            <a:r>
              <a:rPr lang="fr-FR"/>
              <a:t>Titre encadré</a:t>
            </a:r>
          </a:p>
          <a:p>
            <a:pPr lvl="6"/>
            <a:r>
              <a:rPr lang="fr-FR"/>
              <a:t>Texte encadré</a:t>
            </a:r>
            <a:endParaRPr lang="en-US"/>
          </a:p>
        </p:txBody>
      </p:sp>
    </p:spTree>
    <p:extLst>
      <p:ext uri="{BB962C8B-B14F-4D97-AF65-F5344CB8AC3E}">
        <p14:creationId xmlns:p14="http://schemas.microsoft.com/office/powerpoint/2010/main" val="3442285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Contenu texte + cit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1267884"/>
            <a:ext cx="76326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6" name="Espace réservé du texte 5">
            <a:extLst>
              <a:ext uri="{FF2B5EF4-FFF2-40B4-BE49-F238E27FC236}">
                <a16:creationId xmlns:a16="http://schemas.microsoft.com/office/drawing/2014/main" id="{4D2FA4EB-0328-3147-8C95-E7BD804CC64C}"/>
              </a:ext>
            </a:extLst>
          </p:cNvPr>
          <p:cNvSpPr>
            <a:spLocks noGrp="1"/>
          </p:cNvSpPr>
          <p:nvPr>
            <p:ph type="body" sz="quarter" idx="10" hasCustomPrompt="1"/>
          </p:nvPr>
        </p:nvSpPr>
        <p:spPr>
          <a:xfrm>
            <a:off x="8208434" y="2136363"/>
            <a:ext cx="3695700" cy="3692935"/>
          </a:xfrm>
        </p:spPr>
        <p:txBody>
          <a:bodyPr anchor="t"/>
          <a:lstStyle/>
          <a:p>
            <a:pPr lvl="7"/>
            <a:r>
              <a:rPr lang="fr-FR"/>
              <a:t>“ Citation ”</a:t>
            </a:r>
          </a:p>
          <a:p>
            <a:pPr lvl="8"/>
            <a:r>
              <a:rPr lang="fr-FR"/>
              <a:t>Nom</a:t>
            </a:r>
          </a:p>
        </p:txBody>
      </p:sp>
      <p:pic>
        <p:nvPicPr>
          <p:cNvPr id="17" name="Image 16">
            <a:extLst>
              <a:ext uri="{FF2B5EF4-FFF2-40B4-BE49-F238E27FC236}">
                <a16:creationId xmlns:a16="http://schemas.microsoft.com/office/drawing/2014/main" id="{58F82994-EE2B-0D45-8BC8-E4544F046E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0029697" y="1267884"/>
            <a:ext cx="96520" cy="707813"/>
          </a:xfrm>
          <a:prstGeom prst="rect">
            <a:avLst/>
          </a:prstGeom>
        </p:spPr>
      </p:pic>
      <p:sp>
        <p:nvSpPr>
          <p:cNvPr id="10" name="ZoneTexte 9">
            <a:extLst>
              <a:ext uri="{FF2B5EF4-FFF2-40B4-BE49-F238E27FC236}">
                <a16:creationId xmlns:a16="http://schemas.microsoft.com/office/drawing/2014/main" id="{F2DC6C88-A10A-6F4F-B37B-A304F594728B}"/>
              </a:ext>
            </a:extLst>
          </p:cNvPr>
          <p:cNvSpPr txBox="1"/>
          <p:nvPr/>
        </p:nvSpPr>
        <p:spPr>
          <a:xfrm>
            <a:off x="10127488" y="2367957"/>
            <a:ext cx="0" cy="0"/>
          </a:xfrm>
          <a:prstGeom prst="rect">
            <a:avLst/>
          </a:prstGeom>
        </p:spPr>
        <p:txBody>
          <a:bodyPr vert="horz" wrap="none" lIns="0" tIns="0" rIns="0" bIns="0" rtlCol="0">
            <a:normAutofit fontScale="25000" lnSpcReduction="20000"/>
          </a:bodyPr>
          <a:lstStyle/>
          <a:p>
            <a:pPr algn="l"/>
            <a:endParaRPr lang="fr-FR" sz="2400"/>
          </a:p>
        </p:txBody>
      </p:sp>
    </p:spTree>
    <p:extLst>
      <p:ext uri="{BB962C8B-B14F-4D97-AF65-F5344CB8AC3E}">
        <p14:creationId xmlns:p14="http://schemas.microsoft.com/office/powerpoint/2010/main" val="32788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sp>
        <p:nvSpPr>
          <p:cNvPr id="3" name="Text Placeholder 2"/>
          <p:cNvSpPr>
            <a:spLocks noGrp="1"/>
          </p:cNvSpPr>
          <p:nvPr>
            <p:ph type="body" idx="1"/>
          </p:nvPr>
        </p:nvSpPr>
        <p:spPr>
          <a:xfrm>
            <a:off x="287867" y="1267884"/>
            <a:ext cx="11616267" cy="4561415"/>
          </a:xfrm>
          <a:prstGeom prst="rect">
            <a:avLst/>
          </a:prstGeom>
        </p:spPr>
        <p:txBody>
          <a:bodyPr vert="horz" lIns="0" tIns="0" rIns="0" bIns="0" rtlCol="0">
            <a:normAutofit/>
          </a:body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a:p>
            <a:pPr lvl="5"/>
            <a:r>
              <a:rPr lang="fr-FR"/>
              <a:t>Titre encadré</a:t>
            </a:r>
          </a:p>
          <a:p>
            <a:pPr lvl="6"/>
            <a:r>
              <a:rPr lang="fr-FR"/>
              <a:t>Texte encadré</a:t>
            </a:r>
          </a:p>
          <a:p>
            <a:pPr lvl="7"/>
            <a:r>
              <a:rPr lang="en-US"/>
              <a:t>Citation</a:t>
            </a:r>
          </a:p>
          <a:p>
            <a:pPr lvl="8"/>
            <a:r>
              <a:rPr lang="en-US"/>
              <a:t>Nom</a:t>
            </a:r>
            <a:endParaRPr lang="fr-FR"/>
          </a:p>
        </p:txBody>
      </p:sp>
      <p:sp>
        <p:nvSpPr>
          <p:cNvPr id="19" name="Date Placeholder 3">
            <a:extLst>
              <a:ext uri="{FF2B5EF4-FFF2-40B4-BE49-F238E27FC236}">
                <a16:creationId xmlns:a16="http://schemas.microsoft.com/office/drawing/2014/main" id="{8E631E74-B476-3C4D-854F-E1DADCB29473}"/>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22/05/2024</a:t>
            </a:fld>
            <a:endParaRPr lang="fr-FR"/>
          </a:p>
        </p:txBody>
      </p:sp>
      <p:sp>
        <p:nvSpPr>
          <p:cNvPr id="20" name="Footer Placeholder 4">
            <a:extLst>
              <a:ext uri="{FF2B5EF4-FFF2-40B4-BE49-F238E27FC236}">
                <a16:creationId xmlns:a16="http://schemas.microsoft.com/office/drawing/2014/main" id="{FAB9ED47-EF8C-FF41-AF9F-D93462A3394E}"/>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1" name="Slide Number Placeholder 5">
            <a:extLst>
              <a:ext uri="{FF2B5EF4-FFF2-40B4-BE49-F238E27FC236}">
                <a16:creationId xmlns:a16="http://schemas.microsoft.com/office/drawing/2014/main" id="{511728D1-010E-E74E-A201-3057DB577F03}"/>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latin typeface="Arial" panose="020B0604020202020204" pitchFamily="34" charset="0"/>
                <a:cs typeface="Arial" panose="020B0604020202020204" pitchFamily="34" charset="0"/>
              </a:defRPr>
            </a:lvl1pPr>
          </a:lstStyle>
          <a:p>
            <a:fld id="{1166FE5E-01B8-492E-8C2A-4AB62969BCA4}" type="slidenum">
              <a:rPr lang="fr-FR" smtClean="0"/>
              <a:t>‹N°›</a:t>
            </a:fld>
            <a:endParaRPr lang="fr-FR"/>
          </a:p>
        </p:txBody>
      </p:sp>
    </p:spTree>
    <p:extLst>
      <p:ext uri="{BB962C8B-B14F-4D97-AF65-F5344CB8AC3E}">
        <p14:creationId xmlns:p14="http://schemas.microsoft.com/office/powerpoint/2010/main" val="214681548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377" rtl="0" eaLnBrk="1" latinLnBrk="0" hangingPunct="1">
        <a:lnSpc>
          <a:spcPct val="90000"/>
        </a:lnSpc>
        <a:spcBef>
          <a:spcPct val="0"/>
        </a:spcBef>
        <a:buNone/>
        <a:defRPr sz="3200" b="1" i="0" kern="1200">
          <a:solidFill>
            <a:srgbClr val="00499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100000"/>
        </a:lnSpc>
        <a:spcBef>
          <a:spcPts val="1333"/>
        </a:spcBef>
        <a:spcAft>
          <a:spcPts val="0"/>
        </a:spcAft>
        <a:buFont typeface="Arial" panose="020B0604020202020204" pitchFamily="34" charset="0"/>
        <a:buNone/>
        <a:defRPr sz="2267" kern="1200">
          <a:solidFill>
            <a:srgbClr val="FF6168"/>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00000"/>
        </a:lnSpc>
        <a:spcBef>
          <a:spcPts val="1333"/>
        </a:spcBef>
        <a:spcAft>
          <a:spcPts val="0"/>
        </a:spcAft>
        <a:buFont typeface="Arial" panose="020B0604020202020204" pitchFamily="34" charset="0"/>
        <a:buNone/>
        <a:defRPr sz="1667" kern="1200">
          <a:solidFill>
            <a:srgbClr val="FF6168"/>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00000"/>
        </a:lnSpc>
        <a:spcBef>
          <a:spcPts val="1333"/>
        </a:spcBef>
        <a:spcAft>
          <a:spcPts val="0"/>
        </a:spcAft>
        <a:buFont typeface="Arial" panose="020B0604020202020204" pitchFamily="34" charset="0"/>
        <a:buNone/>
        <a:defRPr sz="1667" kern="1200">
          <a:solidFill>
            <a:srgbClr val="004990"/>
          </a:solidFill>
          <a:latin typeface="Arial" panose="020B0604020202020204" pitchFamily="34" charset="0"/>
          <a:ea typeface="+mn-ea"/>
          <a:cs typeface="Arial" panose="020B0604020202020204" pitchFamily="34" charset="0"/>
        </a:defRPr>
      </a:lvl3pPr>
      <a:lvl4pPr marL="479988" indent="-191995" algn="l" defTabSz="914377" rtl="0" eaLnBrk="1" latinLnBrk="0" hangingPunct="1">
        <a:lnSpc>
          <a:spcPct val="100000"/>
        </a:lnSpc>
        <a:spcBef>
          <a:spcPts val="1333"/>
        </a:spcBef>
        <a:spcAft>
          <a:spcPts val="0"/>
        </a:spcAft>
        <a:buClr>
          <a:srgbClr val="FF6168"/>
        </a:buClr>
        <a:buFont typeface="Police système Courant"/>
        <a:buChar char="–"/>
        <a:defRPr sz="1667" kern="1200">
          <a:solidFill>
            <a:srgbClr val="004990"/>
          </a:solidFill>
          <a:latin typeface="Arial" panose="020B0604020202020204" pitchFamily="34" charset="0"/>
          <a:ea typeface="+mn-ea"/>
          <a:cs typeface="Arial" panose="020B0604020202020204" pitchFamily="34" charset="0"/>
        </a:defRPr>
      </a:lvl4pPr>
      <a:lvl5pPr marL="767981" indent="-191995" algn="l" defTabSz="914377" rtl="0" eaLnBrk="1" latinLnBrk="0" hangingPunct="1">
        <a:lnSpc>
          <a:spcPct val="100000"/>
        </a:lnSpc>
        <a:spcBef>
          <a:spcPts val="533"/>
        </a:spcBef>
        <a:spcAft>
          <a:spcPts val="0"/>
        </a:spcAft>
        <a:buClr>
          <a:srgbClr val="FF6168"/>
        </a:buClr>
        <a:buFont typeface="Arial" panose="020B0604020202020204" pitchFamily="34" charset="0"/>
        <a:buChar char="•"/>
        <a:defRPr sz="1400" kern="1200">
          <a:solidFill>
            <a:srgbClr val="004990"/>
          </a:solidFill>
          <a:latin typeface="Arial" panose="020B0604020202020204" pitchFamily="34" charset="0"/>
          <a:ea typeface="+mn-ea"/>
          <a:cs typeface="Arial" panose="020B0604020202020204" pitchFamily="34" charset="0"/>
        </a:defRPr>
      </a:lvl5pPr>
      <a:lvl6pPr marL="0" indent="0" algn="l" defTabSz="914377" rtl="0" eaLnBrk="1" latinLnBrk="0" hangingPunct="1">
        <a:lnSpc>
          <a:spcPct val="100000"/>
        </a:lnSpc>
        <a:spcBef>
          <a:spcPts val="800"/>
        </a:spcBef>
        <a:spcAft>
          <a:spcPts val="0"/>
        </a:spcAft>
        <a:buFont typeface="Arial" panose="020B0604020202020204" pitchFamily="34" charset="0"/>
        <a:buNone/>
        <a:defRPr sz="1400" b="1" kern="1200">
          <a:solidFill>
            <a:srgbClr val="FF6168"/>
          </a:solidFill>
          <a:latin typeface="Arial" panose="020B0604020202020204" pitchFamily="34" charset="0"/>
          <a:ea typeface="+mn-ea"/>
          <a:cs typeface="Arial" panose="020B0604020202020204" pitchFamily="34" charset="0"/>
        </a:defRPr>
      </a:lvl6pPr>
      <a:lvl7pPr marL="0" indent="0" algn="l" defTabSz="914377" rtl="0" eaLnBrk="1" latinLnBrk="0" hangingPunct="1">
        <a:lnSpc>
          <a:spcPct val="100000"/>
        </a:lnSpc>
        <a:spcBef>
          <a:spcPts val="400"/>
        </a:spcBef>
        <a:spcAft>
          <a:spcPts val="0"/>
        </a:spcAft>
        <a:buFont typeface="Arial" panose="020B0604020202020204" pitchFamily="34" charset="0"/>
        <a:buNone/>
        <a:defRPr sz="1400" kern="1200">
          <a:solidFill>
            <a:srgbClr val="004990"/>
          </a:solidFill>
          <a:latin typeface="Arial" panose="020B0604020202020204" pitchFamily="34" charset="0"/>
          <a:ea typeface="+mn-ea"/>
          <a:cs typeface="Arial" panose="020B0604020202020204" pitchFamily="34" charset="0"/>
        </a:defRPr>
      </a:lvl7pPr>
      <a:lvl8pPr marL="0" indent="0" algn="ctr" defTabSz="914377" rtl="0" eaLnBrk="1" latinLnBrk="0" hangingPunct="1">
        <a:lnSpc>
          <a:spcPct val="90000"/>
        </a:lnSpc>
        <a:spcBef>
          <a:spcPts val="1333"/>
        </a:spcBef>
        <a:buFont typeface="Arial" panose="020B0604020202020204" pitchFamily="34" charset="0"/>
        <a:buNone/>
        <a:defRPr sz="1867" i="1" kern="1200" spc="133" baseline="0">
          <a:solidFill>
            <a:srgbClr val="FF6168"/>
          </a:solidFill>
          <a:latin typeface="Arial" panose="020B0604020202020204" pitchFamily="34" charset="0"/>
          <a:ea typeface="+mn-ea"/>
          <a:cs typeface="Arial" panose="020B0604020202020204" pitchFamily="34" charset="0"/>
        </a:defRPr>
      </a:lvl8pPr>
      <a:lvl9pPr marL="0" indent="0" algn="ctr" defTabSz="914377" rtl="0" eaLnBrk="1" latinLnBrk="0" hangingPunct="1">
        <a:lnSpc>
          <a:spcPct val="90000"/>
        </a:lnSpc>
        <a:spcBef>
          <a:spcPts val="800"/>
        </a:spcBef>
        <a:buFont typeface="Arial" panose="020B0604020202020204" pitchFamily="34" charset="0"/>
        <a:buNone/>
        <a:defRPr sz="1400" b="0" kern="1200">
          <a:solidFill>
            <a:srgbClr val="004990"/>
          </a:solidFill>
          <a:latin typeface="Arial" panose="020B0604020202020204" pitchFamily="34" charset="0"/>
          <a:ea typeface="+mn-ea"/>
          <a:cs typeface="Arial" panose="020B0604020202020204" pitchFamily="34"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136">
          <p15:clr>
            <a:srgbClr val="F26B43"/>
          </p15:clr>
        </p15:guide>
        <p15:guide id="3" pos="930">
          <p15:clr>
            <a:srgbClr val="F26B43"/>
          </p15:clr>
        </p15:guide>
        <p15:guide id="4" pos="1066">
          <p15:clr>
            <a:srgbClr val="F26B43"/>
          </p15:clr>
        </p15:guide>
        <p15:guide id="5" pos="1859">
          <p15:clr>
            <a:srgbClr val="F26B43"/>
          </p15:clr>
        </p15:guide>
        <p15:guide id="7" pos="2812">
          <p15:clr>
            <a:srgbClr val="F26B43"/>
          </p15:clr>
        </p15:guide>
        <p15:guide id="8" pos="2948">
          <p15:clr>
            <a:srgbClr val="F26B43"/>
          </p15:clr>
        </p15:guide>
        <p15:guide id="9" pos="1995">
          <p15:clr>
            <a:srgbClr val="F26B43"/>
          </p15:clr>
        </p15:guide>
        <p15:guide id="10" pos="3742">
          <p15:clr>
            <a:srgbClr val="F26B43"/>
          </p15:clr>
        </p15:guide>
        <p15:guide id="11" pos="3878">
          <p15:clr>
            <a:srgbClr val="F26B43"/>
          </p15:clr>
        </p15:guide>
        <p15:guide id="12" pos="4694">
          <p15:clr>
            <a:srgbClr val="F26B43"/>
          </p15:clr>
        </p15:guide>
        <p15:guide id="13" pos="4830">
          <p15:clr>
            <a:srgbClr val="F26B43"/>
          </p15:clr>
        </p15:guide>
        <p15:guide id="14" pos="5760">
          <p15:clr>
            <a:srgbClr val="F26B43"/>
          </p15:clr>
        </p15:guide>
        <p15:guide id="15" pos="5624">
          <p15:clr>
            <a:srgbClr val="F26B43"/>
          </p15:clr>
        </p15:guide>
        <p15:guide id="16" orient="horz">
          <p15:clr>
            <a:srgbClr val="F26B43"/>
          </p15:clr>
        </p15:guide>
        <p15:guide id="17" orient="horz" pos="169">
          <p15:clr>
            <a:srgbClr val="F26B43"/>
          </p15:clr>
        </p15:guide>
        <p15:guide id="18" orient="horz" pos="2935">
          <p15:clr>
            <a:srgbClr val="F26B43"/>
          </p15:clr>
        </p15:guide>
        <p15:guide id="19" orient="horz" pos="2754">
          <p15:clr>
            <a:srgbClr val="F26B43"/>
          </p15:clr>
        </p15:guide>
        <p15:guide id="20" orient="horz" pos="5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jpeg"/><Relationship Id="rId3" Type="http://schemas.openxmlformats.org/officeDocument/2006/relationships/hyperlink" Target="https://cybersecurity.att.com/products/ossim" TargetMode="External"/><Relationship Id="rId7" Type="http://schemas.openxmlformats.org/officeDocument/2006/relationships/hyperlink" Target="https://wazuh.com/" TargetMode="External"/><Relationship Id="rId12"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snort.org/" TargetMode="External"/><Relationship Id="rId11" Type="http://schemas.openxmlformats.org/officeDocument/2006/relationships/hyperlink" Target="https://bytelearning.blogspot.com/2015/09/instalando-un-hids-en-debian-ossec.html" TargetMode="External"/><Relationship Id="rId5" Type="http://schemas.openxmlformats.org/officeDocument/2006/relationships/hyperlink" Target="https://securityonionsolutions.com/software" TargetMode="External"/><Relationship Id="rId15" Type="http://schemas.openxmlformats.org/officeDocument/2006/relationships/image" Target="../media/image47.png"/><Relationship Id="rId10" Type="http://schemas.openxmlformats.org/officeDocument/2006/relationships/image" Target="../media/image44.png"/><Relationship Id="rId4" Type="http://schemas.openxmlformats.org/officeDocument/2006/relationships/hyperlink" Target="https://www.ossec.net/" TargetMode="External"/><Relationship Id="rId9" Type="http://schemas.openxmlformats.org/officeDocument/2006/relationships/hyperlink" Target="https://itfreekzone.blogspot.com/2010/06/monitoreo-de-red-ossim-review-parte-i.html" TargetMode="External"/><Relationship Id="rId14" Type="http://schemas.openxmlformats.org/officeDocument/2006/relationships/hyperlink" Target="https://linuxaria.com/article/snort-ids-linux"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cs.securityonion.net/en/2.4/" TargetMode="External"/><Relationship Id="rId2" Type="http://schemas.openxmlformats.org/officeDocument/2006/relationships/hyperlink" Target="https://www.ossec.net/docs/" TargetMode="Externa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documentation.wazuh.com/current/index.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1.pn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52.png"/><Relationship Id="rId4" Type="http://schemas.openxmlformats.org/officeDocument/2006/relationships/diagramLayout" Target="../diagrams/layout5.xml"/><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hyperlink" Target="https://www.inteldig.com/seccion/internet/nube-internet/" TargetMode="External"/><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6.jpeg"/><Relationship Id="rId5" Type="http://schemas.openxmlformats.org/officeDocument/2006/relationships/hyperlink" Target="https://creativecommons.org/licenses/by-nc/3.0/" TargetMode="External"/><Relationship Id="rId4" Type="http://schemas.openxmlformats.org/officeDocument/2006/relationships/hyperlink" Target="https://www.pngall.com/tl/microsoft-windows-pn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hyperlink" Target="https://creativecommons.org/licenses/by-sa/3.0/" TargetMode="External"/><Relationship Id="rId12" Type="http://schemas.openxmlformats.org/officeDocument/2006/relationships/hyperlink" Target="http://commons.wikimedia.org/wiki/File:AWS_Simple_Icons_AWS_Cloud.svg"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opensource.com/article/17/2/six-open-source-brands" TargetMode="External"/><Relationship Id="rId11" Type="http://schemas.openxmlformats.org/officeDocument/2006/relationships/image" Target="../media/image64.png"/><Relationship Id="rId5" Type="http://schemas.openxmlformats.org/officeDocument/2006/relationships/image" Target="../media/image62.png"/><Relationship Id="rId10" Type="http://schemas.openxmlformats.org/officeDocument/2006/relationships/hyperlink" Target="https://creativecommons.org/licenses/by-nc-sa/3.0/" TargetMode="External"/><Relationship Id="rId4" Type="http://schemas.openxmlformats.org/officeDocument/2006/relationships/image" Target="../media/image61.png"/><Relationship Id="rId9" Type="http://schemas.openxmlformats.org/officeDocument/2006/relationships/hyperlink" Target="https://ugeek.github.io/blog/post/2019-02-24-instalar-servicios-o-aplicaciones-con-docker-para-tu-raspberry-o-cualquier-servidor-gnu-linux.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play.grafana.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128A8E-B217-1CCE-2088-366680CC1A82}"/>
              </a:ext>
            </a:extLst>
          </p:cNvPr>
          <p:cNvSpPr>
            <a:spLocks noGrp="1"/>
          </p:cNvSpPr>
          <p:nvPr>
            <p:ph type="ctrTitle"/>
          </p:nvPr>
        </p:nvSpPr>
        <p:spPr/>
        <p:txBody>
          <a:bodyPr/>
          <a:lstStyle/>
          <a:p>
            <a:r>
              <a:rPr lang="fr-FR"/>
              <a:t>Analyse de l’implémentation d'un Pipeline CI/CD et d'un SIEM</a:t>
            </a:r>
          </a:p>
        </p:txBody>
      </p:sp>
      <p:sp>
        <p:nvSpPr>
          <p:cNvPr id="3" name="Sous-titre 2">
            <a:extLst>
              <a:ext uri="{FF2B5EF4-FFF2-40B4-BE49-F238E27FC236}">
                <a16:creationId xmlns:a16="http://schemas.microsoft.com/office/drawing/2014/main" id="{2C175B13-7B87-CEBC-1755-3CE10E917328}"/>
              </a:ext>
            </a:extLst>
          </p:cNvPr>
          <p:cNvSpPr>
            <a:spLocks noGrp="1"/>
          </p:cNvSpPr>
          <p:nvPr>
            <p:ph type="subTitle" idx="1"/>
          </p:nvPr>
        </p:nvSpPr>
        <p:spPr/>
        <p:txBody>
          <a:bodyPr/>
          <a:lstStyle/>
          <a:p>
            <a:r>
              <a:rPr lang="fr-FR"/>
              <a:t>Optimisation des Flux de Développement et Renforcement de la Sécurité</a:t>
            </a:r>
          </a:p>
        </p:txBody>
      </p:sp>
    </p:spTree>
    <p:extLst>
      <p:ext uri="{BB962C8B-B14F-4D97-AF65-F5344CB8AC3E}">
        <p14:creationId xmlns:p14="http://schemas.microsoft.com/office/powerpoint/2010/main" val="3822046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7338DB-D9E7-010D-B163-0D5D931924A3}"/>
              </a:ext>
            </a:extLst>
          </p:cNvPr>
          <p:cNvSpPr>
            <a:spLocks noGrp="1"/>
          </p:cNvSpPr>
          <p:nvPr>
            <p:ph type="title"/>
          </p:nvPr>
        </p:nvSpPr>
        <p:spPr>
          <a:xfrm>
            <a:off x="438120" y="154947"/>
            <a:ext cx="11616267" cy="769820"/>
          </a:xfrm>
        </p:spPr>
        <p:txBody>
          <a:bodyPr/>
          <a:lstStyle/>
          <a:p>
            <a:r>
              <a:rPr lang="en-US" sz="4000">
                <a:solidFill>
                  <a:schemeClr val="accent4"/>
                </a:solidFill>
                <a:latin typeface="Arial"/>
                <a:cs typeface="Arial"/>
              </a:rPr>
              <a:t>JENKINS </a:t>
            </a:r>
            <a:r>
              <a:rPr lang="fr-FR" sz="2000" b="0">
                <a:latin typeface="Arial"/>
                <a:cs typeface="Arial"/>
              </a:rPr>
              <a:t> </a:t>
            </a:r>
            <a:r>
              <a:rPr lang="fr-FR" sz="2800">
                <a:solidFill>
                  <a:schemeClr val="dk1"/>
                </a:solidFill>
                <a:latin typeface="Arial"/>
                <a:cs typeface="Arial"/>
              </a:rPr>
              <a:t>Qu'est-ce que c'est?</a:t>
            </a:r>
            <a:endParaRPr lang="fr-FR">
              <a:solidFill>
                <a:schemeClr val="dk1"/>
              </a:solidFill>
              <a:latin typeface="Arial"/>
              <a:cs typeface="Arial"/>
            </a:endParaRPr>
          </a:p>
        </p:txBody>
      </p:sp>
      <p:graphicFrame>
        <p:nvGraphicFramePr>
          <p:cNvPr id="5" name="Espace réservé du contenu 4">
            <a:extLst>
              <a:ext uri="{FF2B5EF4-FFF2-40B4-BE49-F238E27FC236}">
                <a16:creationId xmlns:a16="http://schemas.microsoft.com/office/drawing/2014/main" id="{C79B2FEE-9D3D-F35E-EAE1-BC4EED42A153}"/>
              </a:ext>
            </a:extLst>
          </p:cNvPr>
          <p:cNvGraphicFramePr>
            <a:graphicFrameLocks noGrp="1"/>
          </p:cNvGraphicFramePr>
          <p:nvPr>
            <p:ph idx="1"/>
            <p:extLst>
              <p:ext uri="{D42A27DB-BD31-4B8C-83A1-F6EECF244321}">
                <p14:modId xmlns:p14="http://schemas.microsoft.com/office/powerpoint/2010/main" val="2722767165"/>
              </p:ext>
            </p:extLst>
          </p:nvPr>
        </p:nvGraphicFramePr>
        <p:xfrm>
          <a:off x="1710905" y="877018"/>
          <a:ext cx="9481571" cy="5215339"/>
        </p:xfrm>
        <a:graphic>
          <a:graphicData uri="http://schemas.openxmlformats.org/drawingml/2006/table">
            <a:tbl>
              <a:tblPr bandRow="1">
                <a:tableStyleId>{5C22544A-7EE6-4342-B048-85BDC9FD1C3A}</a:tableStyleId>
              </a:tblPr>
              <a:tblGrid>
                <a:gridCol w="9481571">
                  <a:extLst>
                    <a:ext uri="{9D8B030D-6E8A-4147-A177-3AD203B41FA5}">
                      <a16:colId xmlns:a16="http://schemas.microsoft.com/office/drawing/2014/main" val="2144830155"/>
                    </a:ext>
                  </a:extLst>
                </a:gridCol>
              </a:tblGrid>
              <a:tr h="372667">
                <a:tc>
                  <a:txBody>
                    <a:bodyPr/>
                    <a:lstStyle/>
                    <a:p>
                      <a:pPr algn="l" rtl="0" fontAlgn="base"/>
                      <a:r>
                        <a:rPr lang="fr-FR" sz="1900" b="1" i="0">
                          <a:solidFill>
                            <a:srgbClr val="FFFFFF"/>
                          </a:solidFill>
                          <a:effectLst/>
                          <a:highlight>
                            <a:srgbClr val="003C7C"/>
                          </a:highlight>
                          <a:latin typeface="Arial"/>
                        </a:rPr>
                        <a:t>Description</a:t>
                      </a:r>
                      <a:endParaRPr lang="fr-FR" b="1" i="0">
                        <a:solidFill>
                          <a:srgbClr val="FFFFFF"/>
                        </a:solidFill>
                        <a:effectLst/>
                        <a:highlight>
                          <a:srgbClr val="004990"/>
                        </a:highlight>
                        <a:latin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2860" cap="flat" cmpd="sng" algn="ctr">
                      <a:solidFill>
                        <a:srgbClr val="004990"/>
                      </a:solidFill>
                      <a:prstDash val="solid"/>
                      <a:round/>
                      <a:headEnd type="none" w="med" len="med"/>
                      <a:tailEnd type="none" w="med" len="med"/>
                    </a:lnT>
                    <a:lnB w="22860" cap="flat" cmpd="sng" algn="ctr">
                      <a:solidFill>
                        <a:srgbClr val="004990"/>
                      </a:solidFill>
                      <a:prstDash val="solid"/>
                      <a:round/>
                      <a:headEnd type="none" w="med" len="med"/>
                      <a:tailEnd type="none" w="med" len="med"/>
                    </a:lnB>
                    <a:solidFill>
                      <a:srgbClr val="004990"/>
                    </a:solidFill>
                  </a:tcPr>
                </a:tc>
                <a:extLst>
                  <a:ext uri="{0D108BD9-81ED-4DB2-BD59-A6C34878D82A}">
                    <a16:rowId xmlns:a16="http://schemas.microsoft.com/office/drawing/2014/main" val="1498304459"/>
                  </a:ext>
                </a:extLst>
              </a:tr>
              <a:tr h="4834339">
                <a:tc>
                  <a:txBody>
                    <a:bodyPr/>
                    <a:lstStyle/>
                    <a:p>
                      <a:pPr marL="342900" lvl="0" indent="-342900" algn="just" rtl="0" fontAlgn="base">
                        <a:buFont typeface="Arial" panose="020B0604020202020204" pitchFamily="34" charset="0"/>
                        <a:buChar char="•"/>
                      </a:pPr>
                      <a:r>
                        <a:rPr lang="fr-FR" sz="2400" b="1" i="0" u="none" strike="noStrike" noProof="0">
                          <a:solidFill>
                            <a:srgbClr val="004990"/>
                          </a:solidFill>
                          <a:effectLst/>
                          <a:highlight>
                            <a:srgbClr val="E7E8EC"/>
                          </a:highlight>
                        </a:rPr>
                        <a:t>Approche modulaire</a:t>
                      </a:r>
                      <a:r>
                        <a:rPr lang="fr-FR" sz="2000" b="0" i="0" u="none" strike="noStrike" noProof="0">
                          <a:solidFill>
                            <a:srgbClr val="0D0D0D"/>
                          </a:solidFill>
                          <a:effectLst/>
                          <a:highlight>
                            <a:srgbClr val="E7E8EC"/>
                          </a:highlight>
                        </a:rPr>
                        <a:t> :</a:t>
                      </a:r>
                      <a:r>
                        <a:rPr lang="fr-FR" sz="1200" b="0" i="0" u="none" strike="noStrike" noProof="0">
                          <a:solidFill>
                            <a:srgbClr val="0D0D0D"/>
                          </a:solidFill>
                          <a:effectLst/>
                          <a:highlight>
                            <a:srgbClr val="E7E8EC"/>
                          </a:highlight>
                        </a:rPr>
                        <a:t> </a:t>
                      </a:r>
                      <a:r>
                        <a:rPr lang="fr-FR" sz="1800" b="0" i="0" u="none" strike="noStrike" noProof="0">
                          <a:solidFill>
                            <a:srgbClr val="0D0D0D"/>
                          </a:solidFill>
                          <a:effectLst/>
                          <a:highlight>
                            <a:srgbClr val="E7E8EC"/>
                          </a:highlight>
                        </a:rPr>
                        <a:t>Jenkins adopte une approche modulaire où chaque fonctionnalité est gérée par des plugins distincts. </a:t>
                      </a:r>
                      <a:endParaRPr lang="fr-FR" sz="1800" b="0" i="0">
                        <a:solidFill>
                          <a:srgbClr val="004990"/>
                        </a:solidFill>
                        <a:effectLst/>
                        <a:highlight>
                          <a:srgbClr val="E7E8EC"/>
                        </a:highlight>
                        <a:latin typeface="Arial"/>
                      </a:endParaRPr>
                    </a:p>
                    <a:p>
                      <a:pPr marL="0" lvl="0" indent="0" algn="just">
                        <a:buNone/>
                      </a:pPr>
                      <a:endParaRPr lang="fr-FR" sz="1800" b="0" i="0" u="none" strike="noStrike" noProof="0">
                        <a:solidFill>
                          <a:srgbClr val="0D0D0D"/>
                        </a:solidFill>
                        <a:effectLst/>
                        <a:highlight>
                          <a:srgbClr val="E7E8EC"/>
                        </a:highlight>
                      </a:endParaRPr>
                    </a:p>
                    <a:p>
                      <a:pPr marL="342900" lvl="0" indent="-342900" algn="just">
                        <a:buFont typeface="Arial" panose="020B0604020202020204" pitchFamily="34" charset="0"/>
                        <a:buChar char="•"/>
                      </a:pPr>
                      <a:r>
                        <a:rPr lang="fr-FR" sz="2400" b="1" i="0" u="none" strike="noStrike" noProof="0">
                          <a:solidFill>
                            <a:schemeClr val="tx1"/>
                          </a:solidFill>
                          <a:effectLst/>
                          <a:highlight>
                            <a:srgbClr val="E7E8EC"/>
                          </a:highlight>
                          <a:latin typeface="Arial"/>
                        </a:rPr>
                        <a:t>Flexibilité et extensibilité</a:t>
                      </a:r>
                      <a:r>
                        <a:rPr lang="fr-FR" sz="2400" b="0" i="0" u="none" strike="noStrike" noProof="0">
                          <a:solidFill>
                            <a:schemeClr val="tx1"/>
                          </a:solidFill>
                          <a:effectLst/>
                          <a:highlight>
                            <a:srgbClr val="E7E8EC"/>
                          </a:highlight>
                          <a:latin typeface="Arial"/>
                        </a:rPr>
                        <a:t> </a:t>
                      </a:r>
                      <a:r>
                        <a:rPr lang="fr-FR" sz="1800" b="0" i="0" u="none" strike="noStrike" noProof="0">
                          <a:solidFill>
                            <a:schemeClr val="tx1"/>
                          </a:solidFill>
                          <a:effectLst/>
                          <a:highlight>
                            <a:srgbClr val="E7E8EC"/>
                          </a:highlight>
                          <a:latin typeface="Arial"/>
                        </a:rPr>
                        <a:t>:</a:t>
                      </a:r>
                      <a:r>
                        <a:rPr lang="fr-FR" sz="1800" b="0" i="0" u="none" strike="noStrike" noProof="0">
                          <a:solidFill>
                            <a:srgbClr val="0D0D0D"/>
                          </a:solidFill>
                          <a:effectLst/>
                          <a:highlight>
                            <a:srgbClr val="E7E8EC"/>
                          </a:highlight>
                          <a:latin typeface="Arial"/>
                        </a:rPr>
                        <a:t> écosystème riche en </a:t>
                      </a:r>
                      <a:r>
                        <a:rPr lang="fr-FR" sz="1800" b="1" i="0" u="none" strike="noStrike" noProof="0">
                          <a:solidFill>
                            <a:schemeClr val="accent6"/>
                          </a:solidFill>
                          <a:effectLst/>
                          <a:highlight>
                            <a:srgbClr val="E7E8EC"/>
                          </a:highlight>
                          <a:latin typeface="Arial"/>
                        </a:rPr>
                        <a:t>plugins</a:t>
                      </a:r>
                      <a:r>
                        <a:rPr lang="fr-FR" sz="1800" b="0" i="0" u="none" strike="noStrike" noProof="0">
                          <a:solidFill>
                            <a:schemeClr val="accent6"/>
                          </a:solidFill>
                          <a:effectLst/>
                          <a:highlight>
                            <a:srgbClr val="E7E8EC"/>
                          </a:highlight>
                          <a:latin typeface="Arial"/>
                        </a:rPr>
                        <a:t>,</a:t>
                      </a:r>
                      <a:r>
                        <a:rPr lang="fr-FR" sz="1800" b="0" i="0" u="none" strike="noStrike" noProof="0">
                          <a:solidFill>
                            <a:srgbClr val="0D0D0D"/>
                          </a:solidFill>
                          <a:effectLst/>
                          <a:highlight>
                            <a:srgbClr val="E7E8EC"/>
                          </a:highlight>
                          <a:latin typeface="Arial"/>
                        </a:rPr>
                        <a:t> offre une flexibilité extrême pour personnaliser les pipelines CI/CD en fonction des besoins du projet.  </a:t>
                      </a:r>
                      <a:endParaRPr lang="fr-FR" sz="1800" b="0" i="0" u="none" strike="noStrike" noProof="0">
                        <a:solidFill>
                          <a:schemeClr val="tx2"/>
                        </a:solidFill>
                        <a:effectLst/>
                        <a:highlight>
                          <a:srgbClr val="E7E8EC"/>
                        </a:highlight>
                        <a:latin typeface="Arial"/>
                      </a:endParaRPr>
                    </a:p>
                    <a:p>
                      <a:pPr marL="342900" lvl="0" indent="-342900" algn="just">
                        <a:buFont typeface="Arial" panose="020B0604020202020204" pitchFamily="34" charset="0"/>
                        <a:buChar char="•"/>
                      </a:pPr>
                      <a:endParaRPr lang="fr-FR" sz="1800" b="0" i="0" u="none" strike="noStrike" noProof="0">
                        <a:solidFill>
                          <a:srgbClr val="0D0D0D"/>
                        </a:solidFill>
                        <a:effectLst/>
                        <a:highlight>
                          <a:srgbClr val="E7E8EC"/>
                        </a:highlight>
                        <a:latin typeface="Arial"/>
                      </a:endParaRPr>
                    </a:p>
                    <a:p>
                      <a:pPr marL="342900" lvl="0" indent="-342900" algn="just">
                        <a:buFont typeface="Arial" panose="020B0604020202020204" pitchFamily="34" charset="0"/>
                        <a:buChar char="•"/>
                      </a:pPr>
                      <a:r>
                        <a:rPr lang="fr-FR" sz="2400" b="1" i="0">
                          <a:solidFill>
                            <a:schemeClr val="tx1"/>
                          </a:solidFill>
                          <a:effectLst/>
                          <a:highlight>
                            <a:srgbClr val="E7E8EC"/>
                          </a:highlight>
                          <a:latin typeface="Arial"/>
                        </a:rPr>
                        <a:t>Un outil d'automatisation de serveur open source:</a:t>
                      </a:r>
                      <a:r>
                        <a:rPr lang="fr-FR" sz="2000" b="1" i="0">
                          <a:solidFill>
                            <a:schemeClr val="tx1"/>
                          </a:solidFill>
                          <a:effectLst/>
                          <a:highlight>
                            <a:srgbClr val="E7E8EC"/>
                          </a:highlight>
                          <a:latin typeface="Arial"/>
                        </a:rPr>
                        <a:t> </a:t>
                      </a:r>
                      <a:r>
                        <a:rPr lang="fr-FR" sz="2200" b="1" i="0">
                          <a:solidFill>
                            <a:srgbClr val="004990"/>
                          </a:solidFill>
                          <a:effectLst/>
                          <a:highlight>
                            <a:srgbClr val="E7E8EC"/>
                          </a:highlight>
                          <a:latin typeface="Arial"/>
                        </a:rPr>
                        <a:t> </a:t>
                      </a:r>
                      <a:r>
                        <a:rPr lang="fr-FR" sz="1800" b="0" i="0">
                          <a:solidFill>
                            <a:schemeClr val="tx2"/>
                          </a:solidFill>
                          <a:effectLst/>
                          <a:highlight>
                            <a:srgbClr val="E7E8EC"/>
                          </a:highlight>
                          <a:latin typeface="Arial"/>
                        </a:rPr>
                        <a:t>permet d'intégrer rapidement des changements; de trouver des problèmes tôt en automatisant les processus de construction et de test.</a:t>
                      </a:r>
                      <a:r>
                        <a:rPr lang="fr-FR" sz="2400" b="0" i="0">
                          <a:solidFill>
                            <a:schemeClr val="tx2"/>
                          </a:solidFill>
                          <a:effectLst/>
                          <a:highlight>
                            <a:srgbClr val="E7E8EC"/>
                          </a:highlight>
                          <a:latin typeface="Arial"/>
                        </a:rPr>
                        <a:t> </a:t>
                      </a:r>
                      <a:endParaRPr lang="fr-FR" sz="2400" b="0" i="0">
                        <a:solidFill>
                          <a:schemeClr val="tx2"/>
                        </a:solidFill>
                        <a:effectLst/>
                        <a:highlight>
                          <a:srgbClr val="E7E9EE"/>
                        </a:highlight>
                        <a:latin typeface="Arial"/>
                      </a:endParaRPr>
                    </a:p>
                    <a:p>
                      <a:pPr marL="0" lvl="0" indent="0" algn="just">
                        <a:buNone/>
                      </a:pPr>
                      <a:endParaRPr lang="fr-FR" sz="2400" b="0" i="0">
                        <a:solidFill>
                          <a:schemeClr val="tx2"/>
                        </a:solidFill>
                        <a:effectLst/>
                        <a:highlight>
                          <a:srgbClr val="E7E8EC"/>
                        </a:highlight>
                        <a:latin typeface="Arial"/>
                      </a:endParaRPr>
                    </a:p>
                    <a:p>
                      <a:pPr marL="342900" lvl="0" indent="-342900" algn="just">
                        <a:buFont typeface="Arial" panose="020B0604020202020204" pitchFamily="34" charset="0"/>
                        <a:buChar char="•"/>
                      </a:pPr>
                      <a:r>
                        <a:rPr lang="fr-FR" sz="2400" b="1" i="0" u="none" strike="noStrike" noProof="0">
                          <a:solidFill>
                            <a:schemeClr val="tx1"/>
                          </a:solidFill>
                          <a:effectLst/>
                          <a:highlight>
                            <a:srgbClr val="E7E8EC"/>
                          </a:highlight>
                          <a:latin typeface="Arial"/>
                        </a:rPr>
                        <a:t>Agit d'une architecture distribuée</a:t>
                      </a:r>
                      <a:r>
                        <a:rPr lang="fr-FR" sz="2400" b="0" i="0" u="none" strike="noStrike" noProof="0">
                          <a:solidFill>
                            <a:srgbClr val="0D0D0D"/>
                          </a:solidFill>
                          <a:effectLst/>
                          <a:highlight>
                            <a:srgbClr val="E7E8EC"/>
                          </a:highlight>
                          <a:latin typeface="Arial"/>
                        </a:rPr>
                        <a:t>:</a:t>
                      </a:r>
                      <a:r>
                        <a:rPr lang="fr-FR" sz="2000" b="0" i="0" u="none" strike="noStrike" noProof="0">
                          <a:solidFill>
                            <a:srgbClr val="0D0D0D"/>
                          </a:solidFill>
                          <a:effectLst/>
                          <a:highlight>
                            <a:srgbClr val="E7E8EC"/>
                          </a:highlight>
                          <a:latin typeface="Arial"/>
                        </a:rPr>
                        <a:t> </a:t>
                      </a:r>
                      <a:r>
                        <a:rPr lang="fr-FR" sz="1800" b="0" i="0" u="none" strike="noStrike" noProof="0">
                          <a:solidFill>
                            <a:schemeClr val="tx2"/>
                          </a:solidFill>
                          <a:effectLst/>
                          <a:highlight>
                            <a:srgbClr val="E7E8EC"/>
                          </a:highlight>
                          <a:latin typeface="Arial"/>
                        </a:rPr>
                        <a:t>un serveur central exécute des "tâches" un répertoire de code source, déclenchées  par divers événements:  commit, build, test et déploiement  par les agents.</a:t>
                      </a:r>
                    </a:p>
                    <a:p>
                      <a:pPr marL="0" lvl="0" indent="0" algn="just">
                        <a:buNone/>
                      </a:pPr>
                      <a:endParaRPr lang="fr-FR" sz="1800" b="0" i="0" u="none" strike="noStrike" noProof="0">
                        <a:solidFill>
                          <a:schemeClr val="tx2"/>
                        </a:solidFill>
                        <a:effectLst/>
                        <a:highlight>
                          <a:srgbClr val="E7E8EC"/>
                        </a:highlight>
                        <a:latin typeface="Arial"/>
                      </a:endParaRPr>
                    </a:p>
                    <a:p>
                      <a:pPr marL="342900" lvl="0" indent="-342900" algn="just">
                        <a:buFont typeface="Arial" panose="020B0604020202020204" pitchFamily="34" charset="0"/>
                        <a:buChar char="•"/>
                      </a:pPr>
                      <a:r>
                        <a:rPr lang="fr-FR" sz="2000" b="1" i="0" u="none" strike="noStrike" noProof="0">
                          <a:solidFill>
                            <a:srgbClr val="004990"/>
                          </a:solidFill>
                          <a:effectLst/>
                          <a:highlight>
                            <a:srgbClr val="E7E8EC"/>
                          </a:highlight>
                          <a:latin typeface="Arial"/>
                        </a:rPr>
                        <a:t>Conçu pour les projets logiciels CI/CD:</a:t>
                      </a:r>
                      <a:r>
                        <a:rPr lang="fr-FR" sz="1800" b="0" i="0" u="none" strike="noStrike" noProof="0">
                          <a:solidFill>
                            <a:srgbClr val="004990"/>
                          </a:solidFill>
                          <a:effectLst/>
                          <a:highlight>
                            <a:srgbClr val="E7E8EC"/>
                          </a:highlight>
                          <a:latin typeface="Arial"/>
                        </a:rPr>
                        <a:t> </a:t>
                      </a:r>
                      <a:r>
                        <a:rPr lang="fr-FR" sz="1800" b="0" i="0" u="none" strike="noStrike" noProof="0">
                          <a:solidFill>
                            <a:schemeClr val="tx2"/>
                          </a:solidFill>
                          <a:effectLst/>
                          <a:highlight>
                            <a:srgbClr val="E7E8EC"/>
                          </a:highlight>
                          <a:latin typeface="Arial"/>
                        </a:rPr>
                        <a:t>devenu un pilier de l'industrie DevOps.</a:t>
                      </a:r>
                      <a:endParaRPr lang="fr-FR" sz="1800" b="0" i="0">
                        <a:solidFill>
                          <a:schemeClr val="tx2"/>
                        </a:solidFill>
                        <a:effectLst/>
                        <a:highlight>
                          <a:srgbClr val="E7E8EC"/>
                        </a:highlight>
                        <a:latin typeface="Arial"/>
                      </a:endParaRPr>
                    </a:p>
                  </a:txBody>
                  <a:tcPr marL="78924" marR="78924" marT="39462" marB="3946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2860" cap="flat" cmpd="sng" algn="ctr">
                      <a:solidFill>
                        <a:srgbClr val="00499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E"/>
                    </a:solidFill>
                  </a:tcPr>
                </a:tc>
                <a:extLst>
                  <a:ext uri="{0D108BD9-81ED-4DB2-BD59-A6C34878D82A}">
                    <a16:rowId xmlns:a16="http://schemas.microsoft.com/office/drawing/2014/main" val="1576537437"/>
                  </a:ext>
                </a:extLst>
              </a:tr>
            </a:tbl>
          </a:graphicData>
        </a:graphic>
      </p:graphicFrame>
      <p:pic>
        <p:nvPicPr>
          <p:cNvPr id="7" name="Image 6" descr="Jenkins">
            <a:extLst>
              <a:ext uri="{FF2B5EF4-FFF2-40B4-BE49-F238E27FC236}">
                <a16:creationId xmlns:a16="http://schemas.microsoft.com/office/drawing/2014/main" id="{50548A7C-E97D-59F1-D3DB-60DF31126C6A}"/>
              </a:ext>
            </a:extLst>
          </p:cNvPr>
          <p:cNvPicPr>
            <a:picLocks noChangeAspect="1"/>
          </p:cNvPicPr>
          <p:nvPr/>
        </p:nvPicPr>
        <p:blipFill>
          <a:blip r:embed="rId2"/>
          <a:stretch>
            <a:fillRect/>
          </a:stretch>
        </p:blipFill>
        <p:spPr>
          <a:xfrm>
            <a:off x="677787" y="877230"/>
            <a:ext cx="638948" cy="840861"/>
          </a:xfrm>
          <a:prstGeom prst="rect">
            <a:avLst/>
          </a:prstGeom>
        </p:spPr>
      </p:pic>
    </p:spTree>
    <p:extLst>
      <p:ext uri="{BB962C8B-B14F-4D97-AF65-F5344CB8AC3E}">
        <p14:creationId xmlns:p14="http://schemas.microsoft.com/office/powerpoint/2010/main" val="2084904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6F65D5D-AFAA-F312-000A-FAA19E5137CA}"/>
              </a:ext>
            </a:extLst>
          </p:cNvPr>
          <p:cNvSpPr>
            <a:spLocks noGrp="1"/>
          </p:cNvSpPr>
          <p:nvPr>
            <p:ph type="title"/>
          </p:nvPr>
        </p:nvSpPr>
        <p:spPr>
          <a:xfrm>
            <a:off x="287867" y="6718"/>
            <a:ext cx="11616267" cy="769820"/>
          </a:xfrm>
        </p:spPr>
        <p:txBody>
          <a:bodyPr>
            <a:normAutofit/>
          </a:bodyPr>
          <a:lstStyle/>
          <a:p>
            <a:r>
              <a:rPr lang="fr-FR" sz="2400">
                <a:latin typeface="Arial"/>
                <a:cs typeface="Arial"/>
              </a:rPr>
              <a:t>Configuration système requise  </a:t>
            </a:r>
            <a:r>
              <a:rPr lang="fr-FR">
                <a:latin typeface="Arial"/>
                <a:cs typeface="Arial"/>
              </a:rPr>
              <a:t>                                                    </a:t>
            </a:r>
            <a:endParaRPr lang="fr-FR"/>
          </a:p>
        </p:txBody>
      </p:sp>
      <p:graphicFrame>
        <p:nvGraphicFramePr>
          <p:cNvPr id="4" name="Espace réservé du contenu 3">
            <a:extLst>
              <a:ext uri="{FF2B5EF4-FFF2-40B4-BE49-F238E27FC236}">
                <a16:creationId xmlns:a16="http://schemas.microsoft.com/office/drawing/2014/main" id="{856017BC-8143-5241-0ADB-96F811E194FB}"/>
              </a:ext>
            </a:extLst>
          </p:cNvPr>
          <p:cNvGraphicFramePr>
            <a:graphicFrameLocks noGrp="1"/>
          </p:cNvGraphicFramePr>
          <p:nvPr>
            <p:ph idx="1"/>
          </p:nvPr>
        </p:nvGraphicFramePr>
        <p:xfrm>
          <a:off x="540024" y="633903"/>
          <a:ext cx="11077225" cy="2834640"/>
        </p:xfrm>
        <a:graphic>
          <a:graphicData uri="http://schemas.openxmlformats.org/drawingml/2006/table">
            <a:tbl>
              <a:tblPr firstRow="1" bandRow="1">
                <a:tableStyleId>{5C22544A-7EE6-4342-B048-85BDC9FD1C3A}</a:tableStyleId>
              </a:tblPr>
              <a:tblGrid>
                <a:gridCol w="3745215">
                  <a:extLst>
                    <a:ext uri="{9D8B030D-6E8A-4147-A177-3AD203B41FA5}">
                      <a16:colId xmlns:a16="http://schemas.microsoft.com/office/drawing/2014/main" val="682617745"/>
                    </a:ext>
                  </a:extLst>
                </a:gridCol>
                <a:gridCol w="7332010">
                  <a:extLst>
                    <a:ext uri="{9D8B030D-6E8A-4147-A177-3AD203B41FA5}">
                      <a16:colId xmlns:a16="http://schemas.microsoft.com/office/drawing/2014/main" val="1310059861"/>
                    </a:ext>
                  </a:extLst>
                </a:gridCol>
              </a:tblGrid>
              <a:tr h="411546">
                <a:tc gridSpan="2">
                  <a:txBody>
                    <a:bodyPr/>
                    <a:lstStyle/>
                    <a:p>
                      <a:pPr algn="ctr"/>
                      <a:r>
                        <a:rPr lang="fr-FR" sz="2400"/>
                        <a:t>JENKINS </a:t>
                      </a:r>
                    </a:p>
                  </a:txBody>
                  <a:tcPr/>
                </a:tc>
                <a:tc hMerge="1">
                  <a:txBody>
                    <a:bodyPr/>
                    <a:lstStyle/>
                    <a:p>
                      <a:endParaRPr/>
                    </a:p>
                  </a:txBody>
                  <a:tcPr/>
                </a:tc>
                <a:extLst>
                  <a:ext uri="{0D108BD9-81ED-4DB2-BD59-A6C34878D82A}">
                    <a16:rowId xmlns:a16="http://schemas.microsoft.com/office/drawing/2014/main" val="4028564066"/>
                  </a:ext>
                </a:extLst>
              </a:tr>
              <a:tr h="370840">
                <a:tc>
                  <a:txBody>
                    <a:bodyPr/>
                    <a:lstStyle/>
                    <a:p>
                      <a:pPr lvl="0">
                        <a:buNone/>
                      </a:pPr>
                      <a:r>
                        <a:rPr lang="fr-FR" sz="2000" b="1" i="0" u="none" strike="noStrike" noProof="0">
                          <a:solidFill>
                            <a:schemeClr val="tx1"/>
                          </a:solidFill>
                          <a:latin typeface="Arial"/>
                        </a:rPr>
                        <a:t>P</a:t>
                      </a:r>
                      <a:r>
                        <a:rPr lang="fr-FR" sz="2000" b="1" i="0" u="none" strike="noStrike" noProof="0">
                          <a:solidFill>
                            <a:schemeClr val="tx1"/>
                          </a:solidFill>
                        </a:rPr>
                        <a:t>rérequis</a:t>
                      </a:r>
                      <a:endParaRPr lang="fr-FR" sz="2000" b="1">
                        <a:solidFill>
                          <a:schemeClr val="tx1"/>
                        </a:solidFill>
                      </a:endParaRPr>
                    </a:p>
                  </a:txBody>
                  <a:tcPr/>
                </a:tc>
                <a:tc>
                  <a:txBody>
                    <a:bodyPr/>
                    <a:lstStyle/>
                    <a:p>
                      <a:pPr marL="285750" indent="-285750">
                        <a:buFont typeface="Arial" panose="020B0604020202020204" pitchFamily="34" charset="0"/>
                        <a:buChar char="•"/>
                      </a:pPr>
                      <a:r>
                        <a:rPr lang="fr-FR" sz="1800" b="1" i="0" u="none" strike="noStrike" noProof="0">
                          <a:solidFill>
                            <a:srgbClr val="212121"/>
                          </a:solidFill>
                          <a:latin typeface="Arial"/>
                        </a:rPr>
                        <a:t>Installation ou vérification que Java a été installé</a:t>
                      </a:r>
                    </a:p>
                    <a:p>
                      <a:pPr marL="0" lvl="0" indent="0">
                        <a:buNone/>
                      </a:pPr>
                      <a:r>
                        <a:rPr lang="fr-FR" sz="1800" b="1" i="0" u="none" strike="noStrike" noProof="0">
                          <a:solidFill>
                            <a:srgbClr val="212121"/>
                          </a:solidFill>
                        </a:rPr>
                        <a:t># </a:t>
                      </a:r>
                      <a:r>
                        <a:rPr lang="fr-FR" sz="1800" b="1" i="0" u="none" strike="noStrike" noProof="0">
                          <a:solidFill>
                            <a:schemeClr val="accent4"/>
                          </a:solidFill>
                        </a:rPr>
                        <a:t>apt-get install openjdk-11-jdk</a:t>
                      </a:r>
                    </a:p>
                    <a:p>
                      <a:pPr marL="0" lvl="0" indent="0">
                        <a:buNone/>
                      </a:pPr>
                      <a:r>
                        <a:rPr lang="fr-FR" sz="1800" b="1" i="0" u="none" strike="noStrike" noProof="0">
                          <a:solidFill>
                            <a:srgbClr val="212121"/>
                          </a:solidFill>
                          <a:latin typeface="Arial"/>
                        </a:rPr>
                        <a:t>#</a:t>
                      </a:r>
                      <a:r>
                        <a:rPr lang="fr-FR" sz="1800" b="1" i="0" u="none" strike="noStrike" noProof="0">
                          <a:solidFill>
                            <a:schemeClr val="accent4"/>
                          </a:solidFill>
                          <a:latin typeface="Arial"/>
                        </a:rPr>
                        <a:t> java -version </a:t>
                      </a:r>
                      <a:endParaRPr lang="fr-FR" sz="1800" b="1">
                        <a:solidFill>
                          <a:schemeClr val="accent4"/>
                        </a:solidFill>
                      </a:endParaRPr>
                    </a:p>
                  </a:txBody>
                  <a:tcPr/>
                </a:tc>
                <a:extLst>
                  <a:ext uri="{0D108BD9-81ED-4DB2-BD59-A6C34878D82A}">
                    <a16:rowId xmlns:a16="http://schemas.microsoft.com/office/drawing/2014/main" val="1313232123"/>
                  </a:ext>
                </a:extLst>
              </a:tr>
              <a:tr h="370840">
                <a:tc>
                  <a:txBody>
                    <a:bodyPr/>
                    <a:lstStyle/>
                    <a:p>
                      <a:r>
                        <a:rPr lang="fr-FR" sz="2000" b="1"/>
                        <a:t> RAM </a:t>
                      </a:r>
                    </a:p>
                  </a:txBody>
                  <a:tcPr/>
                </a:tc>
                <a:tc>
                  <a:txBody>
                    <a:bodyPr/>
                    <a:lstStyle/>
                    <a:p>
                      <a:pPr marL="285750" lvl="0" indent="-285750" algn="l">
                        <a:lnSpc>
                          <a:spcPct val="100000"/>
                        </a:lnSpc>
                        <a:spcBef>
                          <a:spcPts val="0"/>
                        </a:spcBef>
                        <a:spcAft>
                          <a:spcPts val="0"/>
                        </a:spcAft>
                        <a:buFont typeface="Arial"/>
                        <a:buChar char="•"/>
                      </a:pPr>
                      <a:r>
                        <a:rPr lang="fr-FR" sz="1800" b="0" i="0" u="none" strike="noStrike" kern="1200" noProof="0">
                          <a:solidFill>
                            <a:srgbClr val="000C1A"/>
                          </a:solidFill>
                          <a:effectLst/>
                          <a:latin typeface="system-ui"/>
                        </a:rPr>
                        <a:t>256 MB of RAM</a:t>
                      </a:r>
                      <a:endParaRPr lang="fr-FR" sz="1800"/>
                    </a:p>
                    <a:p>
                      <a:pPr marL="285750" lvl="0" indent="-285750" algn="l">
                        <a:lnSpc>
                          <a:spcPct val="100000"/>
                        </a:lnSpc>
                        <a:spcBef>
                          <a:spcPts val="0"/>
                        </a:spcBef>
                        <a:spcAft>
                          <a:spcPts val="0"/>
                        </a:spcAft>
                        <a:buFont typeface="Arial"/>
                        <a:buChar char="•"/>
                      </a:pPr>
                      <a:r>
                        <a:rPr lang="fr-FR" sz="1800" b="0" i="0" u="none" strike="noStrike" kern="1200" noProof="0">
                          <a:solidFill>
                            <a:srgbClr val="000C1A"/>
                          </a:solidFill>
                          <a:effectLst/>
                          <a:latin typeface="system-ui"/>
                        </a:rPr>
                        <a:t>1 GB drive space</a:t>
                      </a:r>
                    </a:p>
                    <a:p>
                      <a:pPr lvl="0" indent="0" algn="l">
                        <a:lnSpc>
                          <a:spcPct val="100000"/>
                        </a:lnSpc>
                        <a:spcBef>
                          <a:spcPts val="0"/>
                        </a:spcBef>
                        <a:spcAft>
                          <a:spcPts val="0"/>
                        </a:spcAft>
                        <a:buNone/>
                      </a:pPr>
                      <a:r>
                        <a:rPr lang="fr-FR" sz="1800" b="1" i="0" u="none" strike="noStrike" kern="1200" noProof="0">
                          <a:solidFill>
                            <a:srgbClr val="0D0D0D"/>
                          </a:solidFill>
                          <a:effectLst/>
                        </a:rPr>
                        <a:t>Recommandé</a:t>
                      </a:r>
                      <a:r>
                        <a:rPr lang="fr-FR" sz="1800" b="1" i="0" u="none" strike="noStrike" kern="1200" noProof="0">
                          <a:solidFill>
                            <a:srgbClr val="000C1A"/>
                          </a:solidFill>
                          <a:effectLst/>
                          <a:latin typeface="system-ui"/>
                        </a:rPr>
                        <a:t> en petite/moyenne entreprise: </a:t>
                      </a:r>
                      <a:endParaRPr lang="fr-FR" sz="1800" b="1"/>
                    </a:p>
                    <a:p>
                      <a:pPr marL="285750" lvl="0" indent="-285750" algn="l">
                        <a:lnSpc>
                          <a:spcPct val="100000"/>
                        </a:lnSpc>
                        <a:spcBef>
                          <a:spcPts val="0"/>
                        </a:spcBef>
                        <a:spcAft>
                          <a:spcPts val="0"/>
                        </a:spcAft>
                        <a:buFont typeface="Arial"/>
                        <a:buChar char="•"/>
                      </a:pPr>
                      <a:r>
                        <a:rPr lang="fr-FR" sz="1800" b="0" i="0" u="none" strike="noStrike" kern="1200" noProof="0">
                          <a:solidFill>
                            <a:srgbClr val="000C1A"/>
                          </a:solidFill>
                          <a:effectLst/>
                          <a:latin typeface="system-ui"/>
                        </a:rPr>
                        <a:t>4 GB+ of RAM</a:t>
                      </a:r>
                      <a:endParaRPr lang="fr-FR" sz="1800"/>
                    </a:p>
                    <a:p>
                      <a:pPr marL="285750" lvl="0" indent="-285750" algn="l">
                        <a:lnSpc>
                          <a:spcPct val="100000"/>
                        </a:lnSpc>
                        <a:spcBef>
                          <a:spcPts val="0"/>
                        </a:spcBef>
                        <a:spcAft>
                          <a:spcPts val="0"/>
                        </a:spcAft>
                        <a:buFont typeface="Arial"/>
                        <a:buChar char="•"/>
                      </a:pPr>
                      <a:r>
                        <a:rPr lang="fr-FR" sz="1800" b="0" i="0" u="none" strike="noStrike" kern="1200" noProof="0">
                          <a:solidFill>
                            <a:srgbClr val="000C1A"/>
                          </a:solidFill>
                          <a:effectLst/>
                          <a:latin typeface="system-ui"/>
                        </a:rPr>
                        <a:t>50 GB+ 10 GB  Docker container - drive space </a:t>
                      </a:r>
                      <a:endParaRPr lang="fr-FR" sz="1800"/>
                    </a:p>
                  </a:txBody>
                  <a:tcPr/>
                </a:tc>
                <a:extLst>
                  <a:ext uri="{0D108BD9-81ED-4DB2-BD59-A6C34878D82A}">
                    <a16:rowId xmlns:a16="http://schemas.microsoft.com/office/drawing/2014/main" val="3425168154"/>
                  </a:ext>
                </a:extLst>
              </a:tr>
            </a:tbl>
          </a:graphicData>
        </a:graphic>
      </p:graphicFrame>
      <p:sp>
        <p:nvSpPr>
          <p:cNvPr id="2" name="Rectangle : coins arrondis 1">
            <a:extLst>
              <a:ext uri="{FF2B5EF4-FFF2-40B4-BE49-F238E27FC236}">
                <a16:creationId xmlns:a16="http://schemas.microsoft.com/office/drawing/2014/main" id="{2165B5FF-33DA-A112-0DF6-B14CDE9A7976}"/>
              </a:ext>
            </a:extLst>
          </p:cNvPr>
          <p:cNvSpPr/>
          <p:nvPr/>
        </p:nvSpPr>
        <p:spPr>
          <a:xfrm>
            <a:off x="417507" y="3788575"/>
            <a:ext cx="10840527" cy="776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a:cs typeface="Arial"/>
              </a:rPr>
              <a:t># </a:t>
            </a:r>
            <a:r>
              <a:rPr lang="fr-FR" sz="1600" err="1">
                <a:cs typeface="Arial"/>
              </a:rPr>
              <a:t>curl</a:t>
            </a:r>
            <a:r>
              <a:rPr lang="fr-FR" sz="1600">
                <a:cs typeface="Arial"/>
              </a:rPr>
              <a:t> -</a:t>
            </a:r>
            <a:r>
              <a:rPr lang="fr-FR" sz="1600" err="1">
                <a:cs typeface="Arial"/>
              </a:rPr>
              <a:t>fsSL</a:t>
            </a:r>
            <a:r>
              <a:rPr lang="fr-FR" sz="1600">
                <a:cs typeface="Arial"/>
              </a:rPr>
              <a:t> https://pkg.jenkins.io/debian-stable/jenkins.io.key | </a:t>
            </a:r>
            <a:r>
              <a:rPr lang="fr-FR" sz="1600" err="1">
                <a:cs typeface="Arial"/>
              </a:rPr>
              <a:t>sudo</a:t>
            </a:r>
            <a:r>
              <a:rPr lang="fr-FR" sz="1600">
                <a:cs typeface="Arial"/>
              </a:rPr>
              <a:t> tee /</a:t>
            </a:r>
            <a:r>
              <a:rPr lang="fr-FR" sz="1600" err="1">
                <a:cs typeface="Arial"/>
              </a:rPr>
              <a:t>usr</a:t>
            </a:r>
            <a:r>
              <a:rPr lang="fr-FR" sz="1600">
                <a:cs typeface="Arial"/>
              </a:rPr>
              <a:t>/</a:t>
            </a:r>
            <a:r>
              <a:rPr lang="fr-FR" sz="1600" err="1">
                <a:cs typeface="Arial"/>
              </a:rPr>
              <a:t>share</a:t>
            </a:r>
            <a:r>
              <a:rPr lang="fr-FR" sz="1600">
                <a:cs typeface="Arial"/>
              </a:rPr>
              <a:t>/</a:t>
            </a:r>
            <a:r>
              <a:rPr lang="fr-FR" sz="1600" err="1">
                <a:cs typeface="Arial"/>
              </a:rPr>
              <a:t>keyrings</a:t>
            </a:r>
            <a:r>
              <a:rPr lang="fr-FR" sz="1600">
                <a:cs typeface="Arial"/>
              </a:rPr>
              <a:t>/</a:t>
            </a:r>
            <a:r>
              <a:rPr lang="fr-FR" sz="1600" err="1">
                <a:cs typeface="Arial"/>
              </a:rPr>
              <a:t>jenkins-keyring.asc</a:t>
            </a:r>
            <a:r>
              <a:rPr lang="fr-FR" sz="1600">
                <a:cs typeface="Arial"/>
              </a:rPr>
              <a:t> &gt; /dev/</a:t>
            </a:r>
            <a:r>
              <a:rPr lang="fr-FR" sz="1600" err="1">
                <a:cs typeface="Arial"/>
              </a:rPr>
              <a:t>null</a:t>
            </a:r>
            <a:endParaRPr lang="fr-FR"/>
          </a:p>
        </p:txBody>
      </p:sp>
      <p:sp>
        <p:nvSpPr>
          <p:cNvPr id="3" name="Rectangle : coins arrondis 2">
            <a:extLst>
              <a:ext uri="{FF2B5EF4-FFF2-40B4-BE49-F238E27FC236}">
                <a16:creationId xmlns:a16="http://schemas.microsoft.com/office/drawing/2014/main" id="{DB0FAF7A-FE27-FA98-44A7-945CF6B3DE79}"/>
              </a:ext>
            </a:extLst>
          </p:cNvPr>
          <p:cNvSpPr/>
          <p:nvPr/>
        </p:nvSpPr>
        <p:spPr>
          <a:xfrm>
            <a:off x="420609" y="4708444"/>
            <a:ext cx="10955545" cy="776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r>
              <a:rPr lang="fr-FR" err="1"/>
              <a:t>echo</a:t>
            </a:r>
            <a:r>
              <a:rPr lang="fr-FR"/>
              <a:t> deb [</a:t>
            </a:r>
            <a:r>
              <a:rPr lang="fr-FR" err="1"/>
              <a:t>signed</a:t>
            </a:r>
            <a:r>
              <a:rPr lang="fr-FR"/>
              <a:t>-by=/</a:t>
            </a:r>
            <a:r>
              <a:rPr lang="fr-FR" err="1"/>
              <a:t>usr</a:t>
            </a:r>
            <a:r>
              <a:rPr lang="fr-FR"/>
              <a:t>/</a:t>
            </a:r>
            <a:r>
              <a:rPr lang="fr-FR" err="1"/>
              <a:t>share</a:t>
            </a:r>
            <a:r>
              <a:rPr lang="fr-FR"/>
              <a:t>/</a:t>
            </a:r>
            <a:r>
              <a:rPr lang="fr-FR" err="1"/>
              <a:t>keyrings</a:t>
            </a:r>
            <a:r>
              <a:rPr lang="fr-FR"/>
              <a:t>/</a:t>
            </a:r>
            <a:r>
              <a:rPr lang="fr-FR" err="1"/>
              <a:t>jenkins-keyring.asc</a:t>
            </a:r>
            <a:r>
              <a:rPr lang="fr-FR"/>
              <a:t>] https://pkg.jenkins.io/debian-stable </a:t>
            </a:r>
            <a:r>
              <a:rPr lang="fr-FR" err="1"/>
              <a:t>binary</a:t>
            </a:r>
            <a:r>
              <a:rPr lang="fr-FR"/>
              <a:t>/ | </a:t>
            </a:r>
            <a:r>
              <a:rPr lang="fr-FR" err="1"/>
              <a:t>sudo</a:t>
            </a:r>
            <a:r>
              <a:rPr lang="fr-FR"/>
              <a:t> tee /</a:t>
            </a:r>
            <a:r>
              <a:rPr lang="fr-FR" err="1"/>
              <a:t>etc</a:t>
            </a:r>
            <a:r>
              <a:rPr lang="fr-FR"/>
              <a:t>/</a:t>
            </a:r>
            <a:r>
              <a:rPr lang="fr-FR" err="1"/>
              <a:t>apt</a:t>
            </a:r>
            <a:r>
              <a:rPr lang="fr-FR"/>
              <a:t>/</a:t>
            </a:r>
            <a:r>
              <a:rPr lang="fr-FR" err="1"/>
              <a:t>sources.list.d</a:t>
            </a:r>
            <a:r>
              <a:rPr lang="fr-FR"/>
              <a:t>/</a:t>
            </a:r>
            <a:r>
              <a:rPr lang="fr-FR" err="1"/>
              <a:t>jenkins.list</a:t>
            </a:r>
            <a:r>
              <a:rPr lang="fr-FR"/>
              <a:t> &gt; /dev/</a:t>
            </a:r>
            <a:r>
              <a:rPr lang="fr-FR" err="1"/>
              <a:t>null</a:t>
            </a:r>
            <a:endParaRPr lang="fr-FR" err="1">
              <a:cs typeface="Arial"/>
            </a:endParaRPr>
          </a:p>
        </p:txBody>
      </p:sp>
      <p:sp>
        <p:nvSpPr>
          <p:cNvPr id="6" name="Rectangle : coins arrondis 5">
            <a:extLst>
              <a:ext uri="{FF2B5EF4-FFF2-40B4-BE49-F238E27FC236}">
                <a16:creationId xmlns:a16="http://schemas.microsoft.com/office/drawing/2014/main" id="{DDD60189-1EBE-BC21-771F-7D55D685B1C2}"/>
              </a:ext>
            </a:extLst>
          </p:cNvPr>
          <p:cNvSpPr/>
          <p:nvPr/>
        </p:nvSpPr>
        <p:spPr>
          <a:xfrm>
            <a:off x="1518926" y="5677929"/>
            <a:ext cx="9862867" cy="9201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1600">
                <a:solidFill>
                  <a:schemeClr val="bg1"/>
                </a:solidFill>
              </a:rPr>
              <a:t>  # </a:t>
            </a:r>
            <a:r>
              <a:rPr lang="fr-FR" sz="1600" err="1">
                <a:solidFill>
                  <a:schemeClr val="bg1"/>
                </a:solidFill>
              </a:rPr>
              <a:t>sudo</a:t>
            </a:r>
            <a:r>
              <a:rPr lang="fr-FR" sz="1600">
                <a:solidFill>
                  <a:schemeClr val="bg1"/>
                </a:solidFill>
              </a:rPr>
              <a:t> apt-get update</a:t>
            </a:r>
            <a:endParaRPr lang="fr-FR" sz="1600">
              <a:solidFill>
                <a:schemeClr val="bg1"/>
              </a:solidFill>
              <a:cs typeface="Arial"/>
            </a:endParaRPr>
          </a:p>
          <a:p>
            <a:pPr algn="just"/>
            <a:r>
              <a:rPr lang="fr-FR" sz="1600">
                <a:solidFill>
                  <a:schemeClr val="bg1"/>
                </a:solidFill>
                <a:ea typeface="+mn-lt"/>
                <a:cs typeface="+mn-lt"/>
              </a:rPr>
              <a:t>  # </a:t>
            </a:r>
            <a:r>
              <a:rPr lang="fr-FR" sz="1600" err="1">
                <a:solidFill>
                  <a:schemeClr val="bg1"/>
                </a:solidFill>
                <a:ea typeface="+mn-lt"/>
                <a:cs typeface="+mn-lt"/>
              </a:rPr>
              <a:t>sudo</a:t>
            </a:r>
            <a:r>
              <a:rPr lang="fr-FR" sz="1600">
                <a:solidFill>
                  <a:schemeClr val="bg1"/>
                </a:solidFill>
                <a:ea typeface="+mn-lt"/>
                <a:cs typeface="+mn-lt"/>
              </a:rPr>
              <a:t> apt-get </a:t>
            </a:r>
            <a:r>
              <a:rPr lang="fr-FR" sz="1600" err="1">
                <a:solidFill>
                  <a:schemeClr val="bg1"/>
                </a:solidFill>
                <a:ea typeface="+mn-lt"/>
                <a:cs typeface="+mn-lt"/>
              </a:rPr>
              <a:t>install</a:t>
            </a:r>
            <a:r>
              <a:rPr lang="fr-FR" sz="1600">
                <a:solidFill>
                  <a:schemeClr val="bg1"/>
                </a:solidFill>
                <a:ea typeface="+mn-lt"/>
                <a:cs typeface="+mn-lt"/>
              </a:rPr>
              <a:t> </a:t>
            </a:r>
            <a:r>
              <a:rPr lang="fr-FR" sz="1600" err="1">
                <a:solidFill>
                  <a:schemeClr val="bg1"/>
                </a:solidFill>
                <a:ea typeface="+mn-lt"/>
                <a:cs typeface="+mn-lt"/>
              </a:rPr>
              <a:t>jenkins</a:t>
            </a:r>
            <a:endParaRPr lang="fr-FR" sz="1600">
              <a:solidFill>
                <a:schemeClr val="bg1"/>
              </a:solidFill>
              <a:ea typeface="+mn-lt"/>
              <a:cs typeface="+mn-lt"/>
            </a:endParaRPr>
          </a:p>
          <a:p>
            <a:pPr algn="just"/>
            <a:r>
              <a:rPr lang="fr-FR" sz="1600">
                <a:solidFill>
                  <a:schemeClr val="bg1"/>
                </a:solidFill>
                <a:ea typeface="+mn-lt"/>
                <a:cs typeface="+mn-lt"/>
              </a:rPr>
              <a:t>  # </a:t>
            </a:r>
            <a:r>
              <a:rPr lang="fr-FR" sz="1600" err="1">
                <a:solidFill>
                  <a:schemeClr val="bg1"/>
                </a:solidFill>
                <a:ea typeface="+mn-lt"/>
                <a:cs typeface="+mn-lt"/>
              </a:rPr>
              <a:t>sudo</a:t>
            </a:r>
            <a:r>
              <a:rPr lang="fr-FR" sz="1600">
                <a:solidFill>
                  <a:schemeClr val="bg1"/>
                </a:solidFill>
                <a:ea typeface="+mn-lt"/>
                <a:cs typeface="+mn-lt"/>
              </a:rPr>
              <a:t> </a:t>
            </a:r>
            <a:r>
              <a:rPr lang="fr-FR" sz="1600" err="1">
                <a:solidFill>
                  <a:schemeClr val="bg1"/>
                </a:solidFill>
                <a:ea typeface="+mn-lt"/>
                <a:cs typeface="+mn-lt"/>
              </a:rPr>
              <a:t>systemctl</a:t>
            </a:r>
            <a:r>
              <a:rPr lang="fr-FR" sz="1600">
                <a:solidFill>
                  <a:schemeClr val="bg1"/>
                </a:solidFill>
                <a:ea typeface="+mn-lt"/>
                <a:cs typeface="+mn-lt"/>
              </a:rPr>
              <a:t> start </a:t>
            </a:r>
            <a:r>
              <a:rPr lang="fr-FR" sz="1600" err="1">
                <a:solidFill>
                  <a:schemeClr val="bg1"/>
                </a:solidFill>
                <a:ea typeface="+mn-lt"/>
                <a:cs typeface="+mn-lt"/>
              </a:rPr>
              <a:t>jenkins.service</a:t>
            </a:r>
            <a:endParaRPr lang="fr-FR" sz="1600" err="1">
              <a:solidFill>
                <a:schemeClr val="bg1"/>
              </a:solidFill>
              <a:cs typeface="Arial" panose="020B0604020202020204"/>
            </a:endParaRPr>
          </a:p>
        </p:txBody>
      </p:sp>
      <p:sp>
        <p:nvSpPr>
          <p:cNvPr id="7" name="ZoneTexte 6">
            <a:extLst>
              <a:ext uri="{FF2B5EF4-FFF2-40B4-BE49-F238E27FC236}">
                <a16:creationId xmlns:a16="http://schemas.microsoft.com/office/drawing/2014/main" id="{AE0AB88D-1123-25F1-E293-C243D49F23BB}"/>
              </a:ext>
            </a:extLst>
          </p:cNvPr>
          <p:cNvSpPr txBox="1"/>
          <p:nvPr/>
        </p:nvSpPr>
        <p:spPr>
          <a:xfrm>
            <a:off x="540590" y="3430437"/>
            <a:ext cx="10449462"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fr-FR" sz="2400" b="1"/>
              <a:t>INSTALLATION de JENKINS: </a:t>
            </a:r>
            <a:endParaRPr lang="fr-FR" sz="2400"/>
          </a:p>
        </p:txBody>
      </p:sp>
    </p:spTree>
    <p:extLst>
      <p:ext uri="{BB962C8B-B14F-4D97-AF65-F5344CB8AC3E}">
        <p14:creationId xmlns:p14="http://schemas.microsoft.com/office/powerpoint/2010/main" val="1006356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986AA117-EE05-0ADD-E2EE-D44C4A827C03}"/>
              </a:ext>
            </a:extLst>
          </p:cNvPr>
          <p:cNvGraphicFramePr>
            <a:graphicFrameLocks noGrp="1"/>
          </p:cNvGraphicFramePr>
          <p:nvPr>
            <p:ph idx="1"/>
          </p:nvPr>
        </p:nvGraphicFramePr>
        <p:xfrm>
          <a:off x="899583" y="4889499"/>
          <a:ext cx="7844440" cy="368066"/>
        </p:xfrm>
        <a:graphic>
          <a:graphicData uri="http://schemas.openxmlformats.org/drawingml/2006/table">
            <a:tbl>
              <a:tblPr bandRow="1">
                <a:tableStyleId>{5C22544A-7EE6-4342-B048-85BDC9FD1C3A}</a:tableStyleId>
              </a:tblPr>
              <a:tblGrid>
                <a:gridCol w="2106083">
                  <a:extLst>
                    <a:ext uri="{9D8B030D-6E8A-4147-A177-3AD203B41FA5}">
                      <a16:colId xmlns:a16="http://schemas.microsoft.com/office/drawing/2014/main" val="2883206699"/>
                    </a:ext>
                  </a:extLst>
                </a:gridCol>
                <a:gridCol w="5738357">
                  <a:extLst>
                    <a:ext uri="{9D8B030D-6E8A-4147-A177-3AD203B41FA5}">
                      <a16:colId xmlns:a16="http://schemas.microsoft.com/office/drawing/2014/main" val="1852691918"/>
                    </a:ext>
                  </a:extLst>
                </a:gridCol>
              </a:tblGrid>
              <a:tr h="318440">
                <a:tc>
                  <a:txBody>
                    <a:bodyPr/>
                    <a:lstStyle/>
                    <a:p>
                      <a:pPr algn="l" rtl="0" fontAlgn="auto"/>
                      <a:r>
                        <a:rPr lang="fr-FR" sz="2000" b="1" i="0">
                          <a:solidFill>
                            <a:schemeClr val="tx1"/>
                          </a:solidFill>
                          <a:effectLst/>
                          <a:highlight>
                            <a:srgbClr val="CBCED7"/>
                          </a:highlight>
                          <a:latin typeface="Arial"/>
                        </a:rPr>
                        <a:t>AVANTAGE </a:t>
                      </a:r>
                    </a:p>
                  </a:txBody>
                  <a:tcPr marL="63275" marR="63275" marT="31633" marB="31633">
                    <a:lnL w="10858" cap="flat" cmpd="sng" algn="ctr">
                      <a:solidFill>
                        <a:srgbClr val="FFFFFF"/>
                      </a:solidFill>
                      <a:prstDash val="solid"/>
                      <a:round/>
                      <a:headEnd type="none" w="med" len="med"/>
                      <a:tailEnd type="none" w="med" len="med"/>
                    </a:lnL>
                    <a:lnR w="10858" cap="flat" cmpd="sng" algn="ctr">
                      <a:solidFill>
                        <a:srgbClr val="FFFFFF"/>
                      </a:solidFill>
                      <a:prstDash val="solid"/>
                      <a:round/>
                      <a:headEnd type="none" w="med" len="med"/>
                      <a:tailEnd type="none" w="med" len="med"/>
                    </a:lnR>
                    <a:lnT w="10858" cap="flat" cmpd="sng" algn="ctr">
                      <a:solidFill>
                        <a:srgbClr val="FFFFFF"/>
                      </a:solidFill>
                      <a:prstDash val="solid"/>
                      <a:round/>
                      <a:headEnd type="none" w="med" len="med"/>
                      <a:tailEnd type="none" w="med" len="med"/>
                    </a:lnT>
                    <a:lnB w="10858" cap="flat" cmpd="sng" algn="ctr">
                      <a:solidFill>
                        <a:srgbClr val="FFFFFF"/>
                      </a:solidFill>
                      <a:prstDash val="solid"/>
                      <a:round/>
                      <a:headEnd type="none" w="med" len="med"/>
                      <a:tailEnd type="none" w="med" len="med"/>
                    </a:lnB>
                    <a:solidFill>
                      <a:srgbClr val="CBCED7"/>
                    </a:solidFill>
                  </a:tcPr>
                </a:tc>
                <a:tc>
                  <a:txBody>
                    <a:bodyPr/>
                    <a:lstStyle/>
                    <a:p>
                      <a:pPr lvl="0" algn="l">
                        <a:buNone/>
                      </a:pPr>
                      <a:r>
                        <a:rPr lang="fr-FR" sz="2000" b="1" i="0" u="none" strike="noStrike" noProof="0">
                          <a:solidFill>
                            <a:schemeClr val="tx1"/>
                          </a:solidFill>
                          <a:effectLst/>
                          <a:highlight>
                            <a:srgbClr val="E7E8EC"/>
                          </a:highlight>
                          <a:latin typeface="Arial"/>
                        </a:rPr>
                        <a:t>Sécurisée avec de clés. </a:t>
                      </a:r>
                      <a:endParaRPr lang="fr-FR" sz="2000" b="1">
                        <a:solidFill>
                          <a:schemeClr val="tx1"/>
                        </a:solidFill>
                      </a:endParaRPr>
                    </a:p>
                  </a:txBody>
                  <a:tcPr marL="63275" marR="63275" marT="31633" marB="31633">
                    <a:lnL w="10858" cap="flat" cmpd="sng" algn="ctr">
                      <a:solidFill>
                        <a:srgbClr val="FFFFFF"/>
                      </a:solidFill>
                      <a:prstDash val="solid"/>
                      <a:round/>
                      <a:headEnd type="none" w="med" len="med"/>
                      <a:tailEnd type="none" w="med" len="med"/>
                    </a:lnL>
                    <a:lnR w="10858" cap="flat" cmpd="sng" algn="ctr">
                      <a:solidFill>
                        <a:srgbClr val="FFFFFF"/>
                      </a:solidFill>
                      <a:prstDash val="solid"/>
                      <a:round/>
                      <a:headEnd type="none" w="med" len="med"/>
                      <a:tailEnd type="none" w="med" len="med"/>
                    </a:lnR>
                    <a:lnT w="10858" cap="flat" cmpd="sng" algn="ctr">
                      <a:solidFill>
                        <a:srgbClr val="FFFFFF"/>
                      </a:solidFill>
                      <a:prstDash val="solid"/>
                      <a:round/>
                      <a:headEnd type="none" w="med" len="med"/>
                      <a:tailEnd type="none" w="med" len="med"/>
                    </a:lnT>
                    <a:lnB w="10858" cap="flat" cmpd="sng" algn="ctr">
                      <a:solidFill>
                        <a:srgbClr val="FFFFFF"/>
                      </a:solidFill>
                      <a:prstDash val="solid"/>
                      <a:round/>
                      <a:headEnd type="none" w="med" len="med"/>
                      <a:tailEnd type="none" w="med" len="med"/>
                    </a:lnB>
                    <a:solidFill>
                      <a:srgbClr val="CBCED7"/>
                    </a:solidFill>
                  </a:tcPr>
                </a:tc>
                <a:extLst>
                  <a:ext uri="{0D108BD9-81ED-4DB2-BD59-A6C34878D82A}">
                    <a16:rowId xmlns:a16="http://schemas.microsoft.com/office/drawing/2014/main" val="3357205647"/>
                  </a:ext>
                </a:extLst>
              </a:tr>
            </a:tbl>
          </a:graphicData>
        </a:graphic>
      </p:graphicFrame>
      <p:pic>
        <p:nvPicPr>
          <p:cNvPr id="3" name="Image 2" descr="Une image contenant texte, capture d’écran, Police&#10;&#10;Description générée automatiquement">
            <a:extLst>
              <a:ext uri="{FF2B5EF4-FFF2-40B4-BE49-F238E27FC236}">
                <a16:creationId xmlns:a16="http://schemas.microsoft.com/office/drawing/2014/main" id="{F9D98E79-9ADD-389B-F508-FB353C120178}"/>
              </a:ext>
            </a:extLst>
          </p:cNvPr>
          <p:cNvPicPr>
            <a:picLocks noChangeAspect="1"/>
          </p:cNvPicPr>
          <p:nvPr/>
        </p:nvPicPr>
        <p:blipFill rotWithShape="1">
          <a:blip r:embed="rId2"/>
          <a:srcRect l="1542" t="5023" r="3856" b="3428"/>
          <a:stretch/>
        </p:blipFill>
        <p:spPr>
          <a:xfrm>
            <a:off x="6521675" y="4889499"/>
            <a:ext cx="3898729" cy="1696806"/>
          </a:xfrm>
          <a:prstGeom prst="rect">
            <a:avLst/>
          </a:prstGeom>
        </p:spPr>
      </p:pic>
      <p:pic>
        <p:nvPicPr>
          <p:cNvPr id="11" name="Image 10" descr="Continuous Delivery Pipeline with Jenkins">
            <a:extLst>
              <a:ext uri="{FF2B5EF4-FFF2-40B4-BE49-F238E27FC236}">
                <a16:creationId xmlns:a16="http://schemas.microsoft.com/office/drawing/2014/main" id="{1EFF494F-B8E2-84C8-CFA0-6ABC8FF08EC0}"/>
              </a:ext>
            </a:extLst>
          </p:cNvPr>
          <p:cNvPicPr>
            <a:picLocks noChangeAspect="1"/>
          </p:cNvPicPr>
          <p:nvPr/>
        </p:nvPicPr>
        <p:blipFill rotWithShape="1">
          <a:blip r:embed="rId3"/>
          <a:srcRect l="12500" t="4630" r="13281" b="37500"/>
          <a:stretch/>
        </p:blipFill>
        <p:spPr>
          <a:xfrm>
            <a:off x="1292025" y="836083"/>
            <a:ext cx="9969506" cy="3960743"/>
          </a:xfrm>
          <a:prstGeom prst="rect">
            <a:avLst/>
          </a:prstGeom>
        </p:spPr>
      </p:pic>
      <p:sp>
        <p:nvSpPr>
          <p:cNvPr id="12" name="ZoneTexte 11">
            <a:extLst>
              <a:ext uri="{FF2B5EF4-FFF2-40B4-BE49-F238E27FC236}">
                <a16:creationId xmlns:a16="http://schemas.microsoft.com/office/drawing/2014/main" id="{BECC9E61-83B6-EE06-0DA9-1B67D08AF50A}"/>
              </a:ext>
            </a:extLst>
          </p:cNvPr>
          <p:cNvSpPr txBox="1"/>
          <p:nvPr/>
        </p:nvSpPr>
        <p:spPr>
          <a:xfrm>
            <a:off x="543983" y="226483"/>
            <a:ext cx="5367866" cy="400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fr-FR" sz="2600" b="1"/>
              <a:t>JENKINS PIPELINE CI/CD</a:t>
            </a:r>
            <a:endParaRPr lang="fr-FR" sz="2600"/>
          </a:p>
        </p:txBody>
      </p:sp>
    </p:spTree>
    <p:extLst>
      <p:ext uri="{BB962C8B-B14F-4D97-AF65-F5344CB8AC3E}">
        <p14:creationId xmlns:p14="http://schemas.microsoft.com/office/powerpoint/2010/main" val="2605127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6FF228-4F32-5541-4D44-6031AEA6439B}"/>
              </a:ext>
            </a:extLst>
          </p:cNvPr>
          <p:cNvSpPr>
            <a:spLocks noGrp="1"/>
          </p:cNvSpPr>
          <p:nvPr>
            <p:ph type="title"/>
          </p:nvPr>
        </p:nvSpPr>
        <p:spPr/>
        <p:txBody>
          <a:bodyPr/>
          <a:lstStyle/>
          <a:p>
            <a:r>
              <a:rPr lang="fr-FR">
                <a:latin typeface="Arial"/>
                <a:cs typeface="Arial"/>
              </a:rPr>
              <a:t>JENKINS</a:t>
            </a:r>
            <a:endParaRPr lang="fr-FR"/>
          </a:p>
        </p:txBody>
      </p:sp>
      <p:sp>
        <p:nvSpPr>
          <p:cNvPr id="3" name="Espace réservé du contenu 2">
            <a:extLst>
              <a:ext uri="{FF2B5EF4-FFF2-40B4-BE49-F238E27FC236}">
                <a16:creationId xmlns:a16="http://schemas.microsoft.com/office/drawing/2014/main" id="{38142214-B2FC-880C-1161-B130ECEF09B4}"/>
              </a:ext>
            </a:extLst>
          </p:cNvPr>
          <p:cNvSpPr>
            <a:spLocks noGrp="1"/>
          </p:cNvSpPr>
          <p:nvPr>
            <p:ph idx="1"/>
          </p:nvPr>
        </p:nvSpPr>
        <p:spPr>
          <a:xfrm>
            <a:off x="287868" y="876587"/>
            <a:ext cx="11616265" cy="4952712"/>
          </a:xfrm>
        </p:spPr>
        <p:txBody>
          <a:bodyPr vert="horz" lIns="0" tIns="0" rIns="0" bIns="0" rtlCol="0" anchor="t">
            <a:normAutofit/>
          </a:bodyPr>
          <a:lstStyle/>
          <a:p>
            <a:r>
              <a:rPr lang="fr-FR" sz="2250" err="1">
                <a:latin typeface="Arial"/>
                <a:cs typeface="Arial"/>
              </a:rPr>
              <a:t>Continious</a:t>
            </a:r>
            <a:r>
              <a:rPr lang="fr-FR" sz="2250">
                <a:latin typeface="Arial"/>
                <a:cs typeface="Arial"/>
              </a:rPr>
              <a:t> </a:t>
            </a:r>
            <a:r>
              <a:rPr lang="fr-FR" sz="2250" err="1">
                <a:latin typeface="Arial"/>
                <a:cs typeface="Arial"/>
              </a:rPr>
              <a:t>Build</a:t>
            </a:r>
            <a:r>
              <a:rPr lang="fr-FR" sz="2250">
                <a:latin typeface="Arial"/>
                <a:cs typeface="Arial"/>
              </a:rPr>
              <a:t> Trigger chaque commit à Gitlab</a:t>
            </a:r>
            <a:endParaRPr lang="fr-FR"/>
          </a:p>
        </p:txBody>
      </p:sp>
      <p:pic>
        <p:nvPicPr>
          <p:cNvPr id="5" name="Image 4" descr="Jenkins">
            <a:extLst>
              <a:ext uri="{FF2B5EF4-FFF2-40B4-BE49-F238E27FC236}">
                <a16:creationId xmlns:a16="http://schemas.microsoft.com/office/drawing/2014/main" id="{ECC84CB1-D576-7E4E-B57D-32FAD704ACA0}"/>
              </a:ext>
            </a:extLst>
          </p:cNvPr>
          <p:cNvPicPr>
            <a:picLocks noChangeAspect="1"/>
          </p:cNvPicPr>
          <p:nvPr/>
        </p:nvPicPr>
        <p:blipFill>
          <a:blip r:embed="rId2"/>
          <a:stretch>
            <a:fillRect/>
          </a:stretch>
        </p:blipFill>
        <p:spPr>
          <a:xfrm>
            <a:off x="10720517" y="242887"/>
            <a:ext cx="924698" cy="1285361"/>
          </a:xfrm>
          <a:prstGeom prst="rect">
            <a:avLst/>
          </a:prstGeom>
        </p:spPr>
      </p:pic>
      <p:pic>
        <p:nvPicPr>
          <p:cNvPr id="4" name="Image 3" descr="Une image contenant texte, capture d’écran, logiciel, nombre&#10;&#10;Description générée automatiquement">
            <a:extLst>
              <a:ext uri="{FF2B5EF4-FFF2-40B4-BE49-F238E27FC236}">
                <a16:creationId xmlns:a16="http://schemas.microsoft.com/office/drawing/2014/main" id="{70176F42-6380-E56A-BB56-4A06FABB95AC}"/>
              </a:ext>
            </a:extLst>
          </p:cNvPr>
          <p:cNvPicPr>
            <a:picLocks noChangeAspect="1"/>
          </p:cNvPicPr>
          <p:nvPr/>
        </p:nvPicPr>
        <p:blipFill>
          <a:blip r:embed="rId3"/>
          <a:stretch>
            <a:fillRect/>
          </a:stretch>
        </p:blipFill>
        <p:spPr>
          <a:xfrm>
            <a:off x="560717" y="1517730"/>
            <a:ext cx="7677511" cy="4670802"/>
          </a:xfrm>
          <a:prstGeom prst="rect">
            <a:avLst/>
          </a:prstGeom>
        </p:spPr>
      </p:pic>
      <p:pic>
        <p:nvPicPr>
          <p:cNvPr id="7" name="Image 6" descr="Une image contenant texte, capture d’écran, diagramme, Police&#10;&#10;Description générée automatiquement">
            <a:extLst>
              <a:ext uri="{FF2B5EF4-FFF2-40B4-BE49-F238E27FC236}">
                <a16:creationId xmlns:a16="http://schemas.microsoft.com/office/drawing/2014/main" id="{DEA1C324-C050-4D6B-83AC-4106F0988B66}"/>
              </a:ext>
            </a:extLst>
          </p:cNvPr>
          <p:cNvPicPr>
            <a:picLocks noChangeAspect="1"/>
          </p:cNvPicPr>
          <p:nvPr/>
        </p:nvPicPr>
        <p:blipFill>
          <a:blip r:embed="rId4"/>
          <a:stretch>
            <a:fillRect/>
          </a:stretch>
        </p:blipFill>
        <p:spPr>
          <a:xfrm>
            <a:off x="8436544" y="2517116"/>
            <a:ext cx="3470874" cy="2988334"/>
          </a:xfrm>
          <a:prstGeom prst="rect">
            <a:avLst/>
          </a:prstGeom>
        </p:spPr>
      </p:pic>
    </p:spTree>
    <p:extLst>
      <p:ext uri="{BB962C8B-B14F-4D97-AF65-F5344CB8AC3E}">
        <p14:creationId xmlns:p14="http://schemas.microsoft.com/office/powerpoint/2010/main" val="11695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9A1C6B-CA4C-16A6-163C-F132B8909C1F}"/>
              </a:ext>
            </a:extLst>
          </p:cNvPr>
          <p:cNvSpPr>
            <a:spLocks noGrp="1"/>
          </p:cNvSpPr>
          <p:nvPr>
            <p:ph type="title"/>
          </p:nvPr>
        </p:nvSpPr>
        <p:spPr/>
        <p:txBody>
          <a:bodyPr/>
          <a:lstStyle/>
          <a:p>
            <a:r>
              <a:rPr lang="fr-FR"/>
              <a:t>Jenkins Système Log</a:t>
            </a:r>
          </a:p>
        </p:txBody>
      </p:sp>
      <p:pic>
        <p:nvPicPr>
          <p:cNvPr id="4098" name="Picture 2" descr="Click the System Log button in the Status Information section">
            <a:extLst>
              <a:ext uri="{FF2B5EF4-FFF2-40B4-BE49-F238E27FC236}">
                <a16:creationId xmlns:a16="http://schemas.microsoft.com/office/drawing/2014/main" id="{96E995C0-FC4E-821B-E337-C6F2929639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95858" y="975956"/>
            <a:ext cx="4522655" cy="19748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enkins log example">
            <a:extLst>
              <a:ext uri="{FF2B5EF4-FFF2-40B4-BE49-F238E27FC236}">
                <a16:creationId xmlns:a16="http://schemas.microsoft.com/office/drawing/2014/main" id="{3740EDF3-BC5A-E076-3B7B-F027D4280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142" y="3670444"/>
            <a:ext cx="7507288" cy="2505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pen Jenkins settings">
            <a:extLst>
              <a:ext uri="{FF2B5EF4-FFF2-40B4-BE49-F238E27FC236}">
                <a16:creationId xmlns:a16="http://schemas.microsoft.com/office/drawing/2014/main" id="{8C52EE6E-BD1C-E9B2-FD59-3DCE0682A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6" y="979131"/>
            <a:ext cx="6614908" cy="269557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Jenkins pipeline log example">
            <a:extLst>
              <a:ext uri="{FF2B5EF4-FFF2-40B4-BE49-F238E27FC236}">
                <a16:creationId xmlns:a16="http://schemas.microsoft.com/office/drawing/2014/main" id="{139FD19A-6288-3EBF-778E-08B23A816609}"/>
              </a:ext>
            </a:extLst>
          </p:cNvPr>
          <p:cNvPicPr>
            <a:picLocks noChangeAspect="1"/>
          </p:cNvPicPr>
          <p:nvPr/>
        </p:nvPicPr>
        <p:blipFill rotWithShape="1">
          <a:blip r:embed="rId5"/>
          <a:srcRect t="2913" r="32345" b="6149"/>
          <a:stretch/>
        </p:blipFill>
        <p:spPr>
          <a:xfrm>
            <a:off x="9303183" y="3575914"/>
            <a:ext cx="2523964" cy="2604554"/>
          </a:xfrm>
          <a:prstGeom prst="rect">
            <a:avLst/>
          </a:prstGeom>
        </p:spPr>
      </p:pic>
    </p:spTree>
    <p:extLst>
      <p:ext uri="{BB962C8B-B14F-4D97-AF65-F5344CB8AC3E}">
        <p14:creationId xmlns:p14="http://schemas.microsoft.com/office/powerpoint/2010/main" val="1424446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7338DB-D9E7-010D-B163-0D5D931924A3}"/>
              </a:ext>
            </a:extLst>
          </p:cNvPr>
          <p:cNvSpPr>
            <a:spLocks noGrp="1"/>
          </p:cNvSpPr>
          <p:nvPr>
            <p:ph type="title"/>
          </p:nvPr>
        </p:nvSpPr>
        <p:spPr>
          <a:xfrm>
            <a:off x="287867" y="4694"/>
            <a:ext cx="11616267" cy="769820"/>
          </a:xfrm>
          <a:noFill/>
        </p:spPr>
        <p:txBody>
          <a:bodyPr/>
          <a:lstStyle/>
          <a:p>
            <a:r>
              <a:rPr lang="fr-FR" sz="2000" b="0">
                <a:latin typeface="Arial"/>
                <a:cs typeface="Arial"/>
              </a:rPr>
              <a:t> </a:t>
            </a:r>
            <a:r>
              <a:rPr lang="en-US" sz="4000">
                <a:solidFill>
                  <a:schemeClr val="accent4"/>
                </a:solidFill>
                <a:latin typeface="Arial"/>
                <a:cs typeface="Arial"/>
              </a:rPr>
              <a:t>GITLAB </a:t>
            </a:r>
            <a:r>
              <a:rPr lang="en-US" sz="2400" err="1">
                <a:solidFill>
                  <a:schemeClr val="tx1"/>
                </a:solidFill>
                <a:latin typeface="Arial"/>
                <a:cs typeface="Arial"/>
              </a:rPr>
              <a:t>Qu'est-ce</a:t>
            </a:r>
            <a:r>
              <a:rPr lang="en-US" sz="2400">
                <a:solidFill>
                  <a:schemeClr val="tx1"/>
                </a:solidFill>
                <a:latin typeface="Arial"/>
                <a:cs typeface="Arial"/>
              </a:rPr>
              <a:t> que </a:t>
            </a:r>
            <a:r>
              <a:rPr lang="en-US" sz="2400" err="1">
                <a:solidFill>
                  <a:schemeClr val="tx1"/>
                </a:solidFill>
                <a:latin typeface="Arial"/>
                <a:cs typeface="Arial"/>
              </a:rPr>
              <a:t>c'est</a:t>
            </a:r>
            <a:r>
              <a:rPr lang="en-US" sz="2400">
                <a:solidFill>
                  <a:schemeClr val="tx1"/>
                </a:solidFill>
                <a:latin typeface="Arial"/>
                <a:cs typeface="Arial"/>
              </a:rPr>
              <a:t>?</a:t>
            </a:r>
            <a:r>
              <a:rPr lang="fr-FR" sz="2400">
                <a:solidFill>
                  <a:schemeClr val="tx1"/>
                </a:solidFill>
                <a:latin typeface="Arial"/>
                <a:cs typeface="Arial"/>
              </a:rPr>
              <a:t>   </a:t>
            </a:r>
            <a:r>
              <a:rPr lang="fr-FR" sz="2400">
                <a:solidFill>
                  <a:schemeClr val="dk1"/>
                </a:solidFill>
                <a:latin typeface="Arial"/>
                <a:cs typeface="Arial"/>
              </a:rPr>
              <a:t>  </a:t>
            </a:r>
          </a:p>
        </p:txBody>
      </p:sp>
      <p:graphicFrame>
        <p:nvGraphicFramePr>
          <p:cNvPr id="5" name="Espace réservé du contenu 4">
            <a:extLst>
              <a:ext uri="{FF2B5EF4-FFF2-40B4-BE49-F238E27FC236}">
                <a16:creationId xmlns:a16="http://schemas.microsoft.com/office/drawing/2014/main" id="{C79B2FEE-9D3D-F35E-EAE1-BC4EED42A153}"/>
              </a:ext>
            </a:extLst>
          </p:cNvPr>
          <p:cNvGraphicFramePr>
            <a:graphicFrameLocks noGrp="1"/>
          </p:cNvGraphicFramePr>
          <p:nvPr>
            <p:ph idx="1"/>
            <p:extLst>
              <p:ext uri="{D42A27DB-BD31-4B8C-83A1-F6EECF244321}">
                <p14:modId xmlns:p14="http://schemas.microsoft.com/office/powerpoint/2010/main" val="1265361394"/>
              </p:ext>
            </p:extLst>
          </p:nvPr>
        </p:nvGraphicFramePr>
        <p:xfrm>
          <a:off x="1531290" y="783869"/>
          <a:ext cx="10242365" cy="5629243"/>
        </p:xfrm>
        <a:graphic>
          <a:graphicData uri="http://schemas.openxmlformats.org/drawingml/2006/table">
            <a:tbl>
              <a:tblPr bandRow="1">
                <a:tableStyleId>{5C22544A-7EE6-4342-B048-85BDC9FD1C3A}</a:tableStyleId>
              </a:tblPr>
              <a:tblGrid>
                <a:gridCol w="10242365">
                  <a:extLst>
                    <a:ext uri="{9D8B030D-6E8A-4147-A177-3AD203B41FA5}">
                      <a16:colId xmlns:a16="http://schemas.microsoft.com/office/drawing/2014/main" val="2144830155"/>
                    </a:ext>
                  </a:extLst>
                </a:gridCol>
              </a:tblGrid>
              <a:tr h="371555">
                <a:tc>
                  <a:txBody>
                    <a:bodyPr/>
                    <a:lstStyle/>
                    <a:p>
                      <a:pPr algn="l" rtl="0" fontAlgn="base"/>
                      <a:r>
                        <a:rPr lang="fr-FR" sz="1900" b="1" i="0" dirty="0">
                          <a:solidFill>
                            <a:srgbClr val="FFFFFF"/>
                          </a:solidFill>
                          <a:effectLst/>
                          <a:highlight>
                            <a:srgbClr val="003C7C"/>
                          </a:highlight>
                          <a:latin typeface="Arial"/>
                        </a:rPr>
                        <a:t>Description</a:t>
                      </a:r>
                      <a:endParaRPr lang="fr-FR" b="1" i="0" dirty="0">
                        <a:solidFill>
                          <a:srgbClr val="FFFFFF"/>
                        </a:solidFill>
                        <a:effectLst/>
                        <a:highlight>
                          <a:srgbClr val="004990"/>
                        </a:highlight>
                        <a:latin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2860" cap="flat" cmpd="sng" algn="ctr">
                      <a:solidFill>
                        <a:srgbClr val="004990"/>
                      </a:solidFill>
                      <a:prstDash val="solid"/>
                      <a:round/>
                      <a:headEnd type="none" w="med" len="med"/>
                      <a:tailEnd type="none" w="med" len="med"/>
                    </a:lnT>
                    <a:lnB w="22860" cap="flat" cmpd="sng" algn="ctr">
                      <a:solidFill>
                        <a:srgbClr val="004990"/>
                      </a:solidFill>
                      <a:prstDash val="solid"/>
                      <a:round/>
                      <a:headEnd type="none" w="med" len="med"/>
                      <a:tailEnd type="none" w="med" len="med"/>
                    </a:lnB>
                    <a:solidFill>
                      <a:srgbClr val="004990"/>
                    </a:solidFill>
                  </a:tcPr>
                </a:tc>
                <a:extLst>
                  <a:ext uri="{0D108BD9-81ED-4DB2-BD59-A6C34878D82A}">
                    <a16:rowId xmlns:a16="http://schemas.microsoft.com/office/drawing/2014/main" val="1498304459"/>
                  </a:ext>
                </a:extLst>
              </a:tr>
              <a:tr h="5248243">
                <a:tc>
                  <a:txBody>
                    <a:bodyPr/>
                    <a:lstStyle/>
                    <a:p>
                      <a:pPr marL="0" lvl="0" indent="0" algn="l" rtl="0" fontAlgn="base">
                        <a:lnSpc>
                          <a:spcPct val="100000"/>
                        </a:lnSpc>
                        <a:spcBef>
                          <a:spcPts val="0"/>
                        </a:spcBef>
                        <a:spcAft>
                          <a:spcPts val="0"/>
                        </a:spcAft>
                        <a:buFont typeface="Arial" panose="020B0604020202020204" pitchFamily="34" charset="0"/>
                        <a:buChar char="•"/>
                      </a:pPr>
                      <a:r>
                        <a:rPr lang="fr-FR" sz="2000" b="1" i="0" u="none" strike="noStrike" noProof="0" dirty="0">
                          <a:solidFill>
                            <a:schemeClr val="tx1"/>
                          </a:solidFill>
                          <a:effectLst/>
                          <a:highlight>
                            <a:srgbClr val="E7E8EC"/>
                          </a:highlight>
                          <a:latin typeface="Arial"/>
                        </a:rPr>
                        <a:t>Approche tout-en-un :</a:t>
                      </a:r>
                      <a:r>
                        <a:rPr lang="fr-FR" sz="1800" b="0" i="0" u="none" strike="noStrike" noProof="0" dirty="0">
                          <a:solidFill>
                            <a:srgbClr val="0D0D0D"/>
                          </a:solidFill>
                          <a:effectLst/>
                          <a:highlight>
                            <a:srgbClr val="E7E8EC"/>
                          </a:highlight>
                          <a:latin typeface="Arial"/>
                        </a:rPr>
                        <a:t>une plateforme de développement logiciel complète qui intègre nativement les fonctionnalités de gestion de code source, de suivi des problèmes, de CI/CD, etc.</a:t>
                      </a:r>
                      <a:endParaRPr lang="fr-FR" sz="1800" b="1" i="0" u="none" strike="noStrike" noProof="0" dirty="0">
                        <a:solidFill>
                          <a:srgbClr val="004990"/>
                        </a:solidFill>
                        <a:effectLst/>
                        <a:highlight>
                          <a:srgbClr val="E7E8EC"/>
                        </a:highlight>
                      </a:endParaRPr>
                    </a:p>
                    <a:p>
                      <a:pPr marL="0" lvl="0" indent="0" algn="l">
                        <a:lnSpc>
                          <a:spcPct val="100000"/>
                        </a:lnSpc>
                        <a:spcBef>
                          <a:spcPts val="0"/>
                        </a:spcBef>
                        <a:spcAft>
                          <a:spcPts val="0"/>
                        </a:spcAft>
                        <a:buNone/>
                      </a:pPr>
                      <a:endParaRPr lang="fr-FR" sz="1800" b="0" i="0" u="none" strike="noStrike" noProof="0">
                        <a:solidFill>
                          <a:srgbClr val="0D0D0D"/>
                        </a:solidFill>
                        <a:effectLst/>
                        <a:highlight>
                          <a:srgbClr val="E7E8EC"/>
                        </a:highlight>
                        <a:latin typeface="Arial"/>
                      </a:endParaRPr>
                    </a:p>
                    <a:p>
                      <a:pPr marL="0" lvl="0" indent="0" algn="l">
                        <a:lnSpc>
                          <a:spcPct val="100000"/>
                        </a:lnSpc>
                        <a:spcBef>
                          <a:spcPts val="0"/>
                        </a:spcBef>
                        <a:spcAft>
                          <a:spcPts val="0"/>
                        </a:spcAft>
                        <a:buFont typeface="Arial" panose="020B0604020202020204" pitchFamily="34" charset="0"/>
                        <a:buChar char="•"/>
                      </a:pPr>
                      <a:r>
                        <a:rPr lang="fr-FR" sz="2000" b="1" i="0" u="none" strike="noStrike" noProof="0" dirty="0">
                          <a:solidFill>
                            <a:schemeClr val="tx1"/>
                          </a:solidFill>
                          <a:effectLst/>
                          <a:highlight>
                            <a:srgbClr val="E7E8EC"/>
                          </a:highlight>
                        </a:rPr>
                        <a:t>Dispose d'une architecture monolithique</a:t>
                      </a:r>
                      <a:r>
                        <a:rPr lang="fr-FR" sz="1200" b="0" i="0" u="none" strike="noStrike" noProof="0" dirty="0">
                          <a:solidFill>
                            <a:srgbClr val="0D0D0D"/>
                          </a:solidFill>
                          <a:effectLst/>
                          <a:highlight>
                            <a:srgbClr val="E7E8EC"/>
                          </a:highlight>
                        </a:rPr>
                        <a:t> </a:t>
                      </a:r>
                      <a:r>
                        <a:rPr lang="fr-FR" sz="1800" b="0" i="0" u="none" strike="noStrike" noProof="0" dirty="0">
                          <a:solidFill>
                            <a:srgbClr val="0D0D0D"/>
                          </a:solidFill>
                          <a:effectLst/>
                          <a:highlight>
                            <a:srgbClr val="E7E8EC"/>
                          </a:highlight>
                        </a:rPr>
                        <a:t>: </a:t>
                      </a:r>
                      <a:r>
                        <a:rPr lang="fr-FR" sz="1800" b="0" i="0" u="none" strike="noStrike" noProof="0" dirty="0">
                          <a:solidFill>
                            <a:schemeClr val="tx2"/>
                          </a:solidFill>
                          <a:effectLst/>
                          <a:highlight>
                            <a:srgbClr val="E7E8EC"/>
                          </a:highlight>
                        </a:rPr>
                        <a:t>les fonctionnalités sont regroupées dans une seule application avec l' intégration native, offrant une expérience unifiée pour la gestion du code.</a:t>
                      </a:r>
                      <a:endParaRPr lang="fr-FR" sz="1800" b="0" i="0" dirty="0">
                        <a:solidFill>
                          <a:schemeClr val="tx2"/>
                        </a:solidFill>
                        <a:effectLst/>
                        <a:highlight>
                          <a:srgbClr val="E7E8EC"/>
                        </a:highlight>
                        <a:latin typeface="Arial"/>
                      </a:endParaRPr>
                    </a:p>
                    <a:p>
                      <a:pPr marL="0" lvl="0" indent="0" algn="l">
                        <a:lnSpc>
                          <a:spcPct val="100000"/>
                        </a:lnSpc>
                        <a:spcBef>
                          <a:spcPts val="0"/>
                        </a:spcBef>
                        <a:spcAft>
                          <a:spcPts val="0"/>
                        </a:spcAft>
                        <a:buNone/>
                      </a:pPr>
                      <a:endParaRPr lang="fr-FR" sz="1800" b="0" i="0" u="none" strike="noStrike" noProof="0">
                        <a:solidFill>
                          <a:schemeClr val="tx2"/>
                        </a:solidFill>
                        <a:effectLst/>
                        <a:highlight>
                          <a:srgbClr val="E7E8EC"/>
                        </a:highlight>
                      </a:endParaRPr>
                    </a:p>
                    <a:p>
                      <a:pPr marL="0" lvl="0" indent="0" algn="l">
                        <a:lnSpc>
                          <a:spcPct val="100000"/>
                        </a:lnSpc>
                        <a:spcBef>
                          <a:spcPts val="0"/>
                        </a:spcBef>
                        <a:spcAft>
                          <a:spcPts val="0"/>
                        </a:spcAft>
                        <a:buClr>
                          <a:srgbClr val="004990"/>
                        </a:buClr>
                        <a:buFont typeface="Arial,Sans-Serif" panose="020B0604020202020204" pitchFamily="34" charset="0"/>
                        <a:buChar char="•"/>
                      </a:pPr>
                      <a:r>
                        <a:rPr lang="fr-FR" sz="2400" b="1" i="0" u="none" strike="noStrike" noProof="0" dirty="0">
                          <a:solidFill>
                            <a:srgbClr val="004990"/>
                          </a:solidFill>
                          <a:effectLst/>
                          <a:highlight>
                            <a:srgbClr val="E7E8EC"/>
                          </a:highlight>
                        </a:rPr>
                        <a:t>Pipeline as Code</a:t>
                      </a:r>
                      <a:r>
                        <a:rPr lang="fr-FR" sz="2400" b="0" i="0" u="none" strike="noStrike" noProof="0" dirty="0">
                          <a:solidFill>
                            <a:srgbClr val="0D0D0D"/>
                          </a:solidFill>
                          <a:effectLst/>
                          <a:highlight>
                            <a:srgbClr val="E7E8EC"/>
                          </a:highlight>
                        </a:rPr>
                        <a:t> :</a:t>
                      </a:r>
                      <a:r>
                        <a:rPr lang="fr-FR" sz="1800" b="0" i="0" u="none" strike="noStrike" noProof="0" dirty="0">
                          <a:solidFill>
                            <a:srgbClr val="0D0D0D"/>
                          </a:solidFill>
                          <a:effectLst/>
                          <a:highlight>
                            <a:srgbClr val="E7E8EC"/>
                          </a:highlight>
                        </a:rPr>
                        <a:t> </a:t>
                      </a:r>
                      <a:r>
                        <a:rPr lang="fr-FR" sz="1800" b="1" i="0" u="none" strike="noStrike" noProof="0" dirty="0">
                          <a:solidFill>
                            <a:srgbClr val="0D0D0D"/>
                          </a:solidFill>
                          <a:effectLst/>
                          <a:highlight>
                            <a:srgbClr val="E7E8EC"/>
                          </a:highlight>
                          <a:latin typeface="Arial"/>
                        </a:rPr>
                        <a:t>Architecture intégrée, d</a:t>
                      </a:r>
                      <a:r>
                        <a:rPr lang="fr-FR" sz="1800" b="0" i="0" u="none" strike="noStrike" noProof="0" dirty="0">
                          <a:solidFill>
                            <a:srgbClr val="0D0D0D"/>
                          </a:solidFill>
                          <a:effectLst/>
                          <a:highlight>
                            <a:srgbClr val="E7E8EC"/>
                          </a:highlight>
                        </a:rPr>
                        <a:t>éfinis les pipelines CI/CD </a:t>
                      </a:r>
                      <a:r>
                        <a:rPr lang="fr-FR" sz="1800" b="0" i="0" u="none" strike="noStrike" noProof="0" dirty="0">
                          <a:solidFill>
                            <a:srgbClr val="0D0D0D"/>
                          </a:solidFill>
                          <a:effectLst/>
                          <a:highlight>
                            <a:srgbClr val="E7E8EC"/>
                          </a:highlight>
                          <a:latin typeface="Arial"/>
                        </a:rPr>
                        <a:t>à l'aide d'un fichier </a:t>
                      </a:r>
                      <a:r>
                        <a:rPr lang="fr-FR" sz="1800" b="1" i="0" u="none" strike="noStrike" noProof="0" dirty="0" err="1">
                          <a:solidFill>
                            <a:srgbClr val="FF0000"/>
                          </a:solidFill>
                          <a:effectLst/>
                          <a:highlight>
                            <a:srgbClr val="E7E8EC"/>
                          </a:highlight>
                          <a:latin typeface="Consolas"/>
                        </a:rPr>
                        <a:t>gitlab-ci.yml</a:t>
                      </a:r>
                      <a:r>
                        <a:rPr lang="fr-FR" sz="1800" b="0" i="0" u="none" strike="noStrike" noProof="0" dirty="0">
                          <a:solidFill>
                            <a:srgbClr val="0D0D0D"/>
                          </a:solidFill>
                          <a:effectLst/>
                          <a:highlight>
                            <a:srgbClr val="E7E8EC"/>
                          </a:highlight>
                        </a:rPr>
                        <a:t> et </a:t>
                      </a:r>
                      <a:r>
                        <a:rPr lang="fr-FR" sz="1800" b="0" i="0" u="none" strike="noStrike" noProof="0" dirty="0">
                          <a:solidFill>
                            <a:srgbClr val="0D0D0D"/>
                          </a:solidFill>
                          <a:effectLst/>
                          <a:highlight>
                            <a:srgbClr val="E7E8EC"/>
                          </a:highlight>
                          <a:latin typeface="Arial"/>
                        </a:rPr>
                        <a:t>propose un ensemble d'outils pour gérer du cycle de développement.</a:t>
                      </a:r>
                      <a:endParaRPr lang="fr-FR" sz="1800" b="0" i="0" u="none" strike="noStrike" noProof="0" dirty="0">
                        <a:solidFill>
                          <a:srgbClr val="004990"/>
                        </a:solidFill>
                        <a:effectLst/>
                        <a:highlight>
                          <a:srgbClr val="E7E8EC"/>
                        </a:highlight>
                        <a:latin typeface="Arial"/>
                      </a:endParaRPr>
                    </a:p>
                    <a:p>
                      <a:pPr marL="0" lvl="0" indent="0" algn="l">
                        <a:lnSpc>
                          <a:spcPct val="100000"/>
                        </a:lnSpc>
                        <a:spcBef>
                          <a:spcPts val="0"/>
                        </a:spcBef>
                        <a:spcAft>
                          <a:spcPts val="0"/>
                        </a:spcAft>
                        <a:buClr>
                          <a:srgbClr val="004990"/>
                        </a:buClr>
                        <a:buNone/>
                      </a:pPr>
                      <a:endParaRPr lang="fr-FR" sz="1800" b="0" i="0" u="none" strike="noStrike" noProof="0">
                        <a:solidFill>
                          <a:srgbClr val="0D0D0D"/>
                        </a:solidFill>
                        <a:effectLst/>
                        <a:highlight>
                          <a:srgbClr val="E7E8EC"/>
                        </a:highlight>
                        <a:latin typeface="Arial"/>
                      </a:endParaRPr>
                    </a:p>
                    <a:p>
                      <a:pPr marL="0" lvl="0" indent="0" algn="l">
                        <a:lnSpc>
                          <a:spcPct val="100000"/>
                        </a:lnSpc>
                        <a:spcBef>
                          <a:spcPts val="0"/>
                        </a:spcBef>
                        <a:spcAft>
                          <a:spcPts val="0"/>
                        </a:spcAft>
                        <a:buClr>
                          <a:srgbClr val="004990"/>
                        </a:buClr>
                        <a:buFont typeface="Arial,Sans-Serif"/>
                        <a:buChar char="•"/>
                      </a:pPr>
                      <a:r>
                        <a:rPr lang="fr-FR" sz="2400" b="1" i="0" u="none" strike="noStrike" noProof="0" dirty="0">
                          <a:solidFill>
                            <a:srgbClr val="004990"/>
                          </a:solidFill>
                          <a:effectLst/>
                          <a:highlight>
                            <a:srgbClr val="E7E8EC"/>
                          </a:highlight>
                          <a:latin typeface="Arial"/>
                        </a:rPr>
                        <a:t>Intégration continue</a:t>
                      </a:r>
                      <a:r>
                        <a:rPr lang="fr-FR" sz="2400" b="0" i="0" u="none" strike="noStrike" noProof="0" dirty="0">
                          <a:solidFill>
                            <a:srgbClr val="0D0D0D"/>
                          </a:solidFill>
                          <a:effectLst/>
                          <a:highlight>
                            <a:srgbClr val="E7E8EC"/>
                          </a:highlight>
                          <a:latin typeface="Arial"/>
                        </a:rPr>
                        <a:t> :</a:t>
                      </a:r>
                      <a:r>
                        <a:rPr lang="fr-FR" sz="1800" b="0" i="0" u="none" strike="noStrike" noProof="0" dirty="0">
                          <a:solidFill>
                            <a:srgbClr val="0D0D0D"/>
                          </a:solidFill>
                          <a:effectLst/>
                          <a:highlight>
                            <a:srgbClr val="E7E8EC"/>
                          </a:highlight>
                          <a:latin typeface="Arial"/>
                        </a:rPr>
                        <a:t> Automatise le processus d'intégration, vérifier et tester les modifications de code.</a:t>
                      </a:r>
                      <a:endParaRPr lang="fr-FR" sz="1800" b="0" i="0" u="none" strike="noStrike" noProof="0" dirty="0">
                        <a:solidFill>
                          <a:srgbClr val="004990"/>
                        </a:solidFill>
                        <a:effectLst/>
                        <a:highlight>
                          <a:srgbClr val="E7E8EC"/>
                        </a:highlight>
                        <a:latin typeface="Arial"/>
                      </a:endParaRPr>
                    </a:p>
                    <a:p>
                      <a:pPr marL="0" lvl="0" indent="0" algn="l">
                        <a:lnSpc>
                          <a:spcPct val="100000"/>
                        </a:lnSpc>
                        <a:spcBef>
                          <a:spcPts val="0"/>
                        </a:spcBef>
                        <a:spcAft>
                          <a:spcPts val="0"/>
                        </a:spcAft>
                        <a:buClr>
                          <a:srgbClr val="004990"/>
                        </a:buClr>
                        <a:buNone/>
                      </a:pPr>
                      <a:endParaRPr lang="fr-FR" sz="1800" b="0" i="0" u="none" strike="noStrike" noProof="0" dirty="0">
                        <a:solidFill>
                          <a:srgbClr val="0D0D0D"/>
                        </a:solidFill>
                        <a:effectLst/>
                        <a:highlight>
                          <a:srgbClr val="E7E8EC"/>
                        </a:highlight>
                        <a:latin typeface="Arial"/>
                      </a:endParaRPr>
                    </a:p>
                    <a:p>
                      <a:pPr marL="0" lvl="0" indent="0" algn="l">
                        <a:lnSpc>
                          <a:spcPct val="100000"/>
                        </a:lnSpc>
                        <a:spcBef>
                          <a:spcPts val="0"/>
                        </a:spcBef>
                        <a:spcAft>
                          <a:spcPts val="0"/>
                        </a:spcAft>
                        <a:buClr>
                          <a:srgbClr val="004990"/>
                        </a:buClr>
                        <a:buFont typeface="Arial,Sans-Serif"/>
                        <a:buChar char="•"/>
                      </a:pPr>
                      <a:r>
                        <a:rPr lang="fr-FR" sz="2400" b="1" i="0" u="none" strike="noStrike" noProof="0" dirty="0">
                          <a:solidFill>
                            <a:srgbClr val="004990"/>
                          </a:solidFill>
                          <a:effectLst/>
                          <a:highlight>
                            <a:srgbClr val="E7E8EC"/>
                          </a:highlight>
                          <a:latin typeface="Arial"/>
                        </a:rPr>
                        <a:t>Déploiement continu</a:t>
                      </a:r>
                      <a:r>
                        <a:rPr lang="fr-FR" sz="2400" b="0" i="0" u="none" strike="noStrike" noProof="0" dirty="0">
                          <a:solidFill>
                            <a:srgbClr val="0D0D0D"/>
                          </a:solidFill>
                          <a:effectLst/>
                          <a:highlight>
                            <a:srgbClr val="E7E8EC"/>
                          </a:highlight>
                          <a:latin typeface="Arial"/>
                        </a:rPr>
                        <a:t> : </a:t>
                      </a:r>
                      <a:r>
                        <a:rPr lang="fr-FR" sz="1800" b="0" i="0" u="none" strike="noStrike" noProof="0" dirty="0">
                          <a:solidFill>
                            <a:srgbClr val="0D0D0D"/>
                          </a:solidFill>
                          <a:effectLst/>
                          <a:highlight>
                            <a:srgbClr val="E7E8EC"/>
                          </a:highlight>
                          <a:latin typeface="Arial"/>
                        </a:rPr>
                        <a:t>Déploiement automatique des applications sur différentes plateformes après la validation des tests.</a:t>
                      </a:r>
                      <a:endParaRPr lang="fr-FR" dirty="0"/>
                    </a:p>
                    <a:p>
                      <a:pPr marL="0" lvl="0" indent="0" algn="l">
                        <a:lnSpc>
                          <a:spcPct val="100000"/>
                        </a:lnSpc>
                        <a:spcBef>
                          <a:spcPts val="0"/>
                        </a:spcBef>
                        <a:spcAft>
                          <a:spcPts val="0"/>
                        </a:spcAft>
                        <a:buClr>
                          <a:srgbClr val="004990"/>
                        </a:buClr>
                        <a:buNone/>
                      </a:pPr>
                      <a:endParaRPr lang="fr-FR" sz="1800" b="0" i="0" u="none" strike="noStrike" noProof="0" dirty="0">
                        <a:solidFill>
                          <a:srgbClr val="0D0D0D"/>
                        </a:solidFill>
                        <a:effectLst/>
                        <a:highlight>
                          <a:srgbClr val="E7E8EC"/>
                        </a:highlight>
                        <a:latin typeface="Arial"/>
                      </a:endParaRPr>
                    </a:p>
                    <a:p>
                      <a:pPr marL="0" lvl="0" indent="0" algn="l">
                        <a:lnSpc>
                          <a:spcPct val="100000"/>
                        </a:lnSpc>
                        <a:spcBef>
                          <a:spcPts val="0"/>
                        </a:spcBef>
                        <a:spcAft>
                          <a:spcPts val="0"/>
                        </a:spcAft>
                        <a:buFont typeface="Arial" panose="020B0604020202020204" pitchFamily="34" charset="0"/>
                        <a:buChar char="•"/>
                      </a:pPr>
                      <a:r>
                        <a:rPr lang="fr-FR" sz="2400" b="1" i="0" u="none" strike="noStrike" noProof="0" dirty="0">
                          <a:solidFill>
                            <a:srgbClr val="004990"/>
                          </a:solidFill>
                          <a:effectLst/>
                          <a:highlight>
                            <a:srgbClr val="E7E8EC"/>
                          </a:highlight>
                        </a:rPr>
                        <a:t>Facilité de configuration</a:t>
                      </a:r>
                      <a:r>
                        <a:rPr lang="fr-FR" sz="2400" b="0" i="0" u="none" strike="noStrike" noProof="0" dirty="0">
                          <a:solidFill>
                            <a:srgbClr val="0D0D0D"/>
                          </a:solidFill>
                          <a:effectLst/>
                          <a:highlight>
                            <a:srgbClr val="E7E8EC"/>
                          </a:highlight>
                        </a:rPr>
                        <a:t> : </a:t>
                      </a:r>
                      <a:r>
                        <a:rPr lang="fr-FR" sz="1800" b="0" i="0" u="none" strike="noStrike" noProof="0" dirty="0">
                          <a:solidFill>
                            <a:srgbClr val="0D0D0D"/>
                          </a:solidFill>
                          <a:effectLst/>
                          <a:highlight>
                            <a:srgbClr val="E7E8EC"/>
                          </a:highlight>
                        </a:rPr>
                        <a:t>déclencheurs et des variables d'environnement.</a:t>
                      </a:r>
                      <a:endParaRPr lang="fr-FR" sz="1800" dirty="0"/>
                    </a:p>
                  </a:txBody>
                  <a:tcPr marL="78924" marR="78924" marT="39462" marB="3946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2860" cap="flat" cmpd="sng" algn="ctr">
                      <a:solidFill>
                        <a:srgbClr val="00499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E"/>
                    </a:solidFill>
                  </a:tcPr>
                </a:tc>
                <a:extLst>
                  <a:ext uri="{0D108BD9-81ED-4DB2-BD59-A6C34878D82A}">
                    <a16:rowId xmlns:a16="http://schemas.microsoft.com/office/drawing/2014/main" val="1576537437"/>
                  </a:ext>
                </a:extLst>
              </a:tr>
            </a:tbl>
          </a:graphicData>
        </a:graphic>
      </p:graphicFrame>
      <p:pic>
        <p:nvPicPr>
          <p:cNvPr id="4" name="Image 3" descr="Une image contenant triangle, orange&#10;&#10;Description générée automatiquement">
            <a:extLst>
              <a:ext uri="{FF2B5EF4-FFF2-40B4-BE49-F238E27FC236}">
                <a16:creationId xmlns:a16="http://schemas.microsoft.com/office/drawing/2014/main" id="{2F317D5B-BD91-879B-73C0-BE64075B4597}"/>
              </a:ext>
            </a:extLst>
          </p:cNvPr>
          <p:cNvPicPr>
            <a:picLocks noChangeAspect="1"/>
          </p:cNvPicPr>
          <p:nvPr/>
        </p:nvPicPr>
        <p:blipFill>
          <a:blip r:embed="rId2"/>
          <a:stretch>
            <a:fillRect/>
          </a:stretch>
        </p:blipFill>
        <p:spPr>
          <a:xfrm>
            <a:off x="675580" y="863573"/>
            <a:ext cx="682883" cy="736552"/>
          </a:xfrm>
          <a:prstGeom prst="rect">
            <a:avLst/>
          </a:prstGeom>
        </p:spPr>
      </p:pic>
    </p:spTree>
    <p:extLst>
      <p:ext uri="{BB962C8B-B14F-4D97-AF65-F5344CB8AC3E}">
        <p14:creationId xmlns:p14="http://schemas.microsoft.com/office/powerpoint/2010/main" val="60333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00D3F1-631A-324A-7F83-16C469180741}"/>
              </a:ext>
            </a:extLst>
          </p:cNvPr>
          <p:cNvSpPr>
            <a:spLocks noGrp="1"/>
          </p:cNvSpPr>
          <p:nvPr>
            <p:ph type="title"/>
          </p:nvPr>
        </p:nvSpPr>
        <p:spPr/>
        <p:txBody>
          <a:bodyPr/>
          <a:lstStyle/>
          <a:p>
            <a:r>
              <a:rPr lang="fr-FR" err="1"/>
              <a:t>Gitlab</a:t>
            </a:r>
            <a:r>
              <a:rPr lang="fr-FR"/>
              <a:t> CI/CD</a:t>
            </a:r>
          </a:p>
        </p:txBody>
      </p:sp>
      <p:sp>
        <p:nvSpPr>
          <p:cNvPr id="3" name="Espace réservé du contenu 2">
            <a:extLst>
              <a:ext uri="{FF2B5EF4-FFF2-40B4-BE49-F238E27FC236}">
                <a16:creationId xmlns:a16="http://schemas.microsoft.com/office/drawing/2014/main" id="{59DA89B5-58A0-BFD1-6B3B-A226277BB8F0}"/>
              </a:ext>
            </a:extLst>
          </p:cNvPr>
          <p:cNvSpPr>
            <a:spLocks noGrp="1"/>
          </p:cNvSpPr>
          <p:nvPr>
            <p:ph idx="1"/>
          </p:nvPr>
        </p:nvSpPr>
        <p:spPr>
          <a:xfrm>
            <a:off x="287869" y="1267884"/>
            <a:ext cx="10303192" cy="4561415"/>
          </a:xfrm>
        </p:spPr>
        <p:txBody>
          <a:bodyPr vert="horz" lIns="0" tIns="0" rIns="0" bIns="0" rtlCol="0" anchor="t">
            <a:normAutofit/>
          </a:bodyPr>
          <a:lstStyle/>
          <a:p>
            <a:r>
              <a:rPr lang="fr-FR" sz="2250">
                <a:latin typeface="Arial"/>
                <a:cs typeface="Arial"/>
              </a:rPr>
              <a:t>Création d’un RUNNER</a:t>
            </a:r>
          </a:p>
          <a:p>
            <a:endParaRPr lang="fr-FR"/>
          </a:p>
        </p:txBody>
      </p:sp>
      <p:pic>
        <p:nvPicPr>
          <p:cNvPr id="5" name="Image 4">
            <a:extLst>
              <a:ext uri="{FF2B5EF4-FFF2-40B4-BE49-F238E27FC236}">
                <a16:creationId xmlns:a16="http://schemas.microsoft.com/office/drawing/2014/main" id="{9AB1FB0D-DA22-EE03-5B65-D3C6131CA5C4}"/>
              </a:ext>
            </a:extLst>
          </p:cNvPr>
          <p:cNvPicPr>
            <a:picLocks noChangeAspect="1"/>
          </p:cNvPicPr>
          <p:nvPr/>
        </p:nvPicPr>
        <p:blipFill rotWithShape="1">
          <a:blip r:embed="rId2"/>
          <a:srcRect t="7042"/>
          <a:stretch/>
        </p:blipFill>
        <p:spPr>
          <a:xfrm>
            <a:off x="818041" y="1837678"/>
            <a:ext cx="10074860" cy="4152287"/>
          </a:xfrm>
          <a:prstGeom prst="rect">
            <a:avLst/>
          </a:prstGeom>
        </p:spPr>
      </p:pic>
    </p:spTree>
    <p:extLst>
      <p:ext uri="{BB962C8B-B14F-4D97-AF65-F5344CB8AC3E}">
        <p14:creationId xmlns:p14="http://schemas.microsoft.com/office/powerpoint/2010/main" val="68853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B21365-821F-5BBE-B6BE-182FE955F350}"/>
              </a:ext>
            </a:extLst>
          </p:cNvPr>
          <p:cNvSpPr>
            <a:spLocks noGrp="1"/>
          </p:cNvSpPr>
          <p:nvPr>
            <p:ph type="title"/>
          </p:nvPr>
        </p:nvSpPr>
        <p:spPr>
          <a:xfrm>
            <a:off x="287867" y="337398"/>
            <a:ext cx="11616267" cy="341332"/>
          </a:xfrm>
        </p:spPr>
        <p:txBody>
          <a:bodyPr>
            <a:normAutofit fontScale="90000"/>
          </a:bodyPr>
          <a:lstStyle/>
          <a:p>
            <a:r>
              <a:rPr lang="fr-FR"/>
              <a:t>Registration de </a:t>
            </a:r>
            <a:r>
              <a:rPr lang="fr-FR" err="1"/>
              <a:t>Gitlab</a:t>
            </a:r>
            <a:r>
              <a:rPr lang="fr-FR"/>
              <a:t> Runner</a:t>
            </a:r>
          </a:p>
        </p:txBody>
      </p:sp>
      <p:pic>
        <p:nvPicPr>
          <p:cNvPr id="9" name="Espace réservé du contenu 8">
            <a:extLst>
              <a:ext uri="{FF2B5EF4-FFF2-40B4-BE49-F238E27FC236}">
                <a16:creationId xmlns:a16="http://schemas.microsoft.com/office/drawing/2014/main" id="{BDC7398A-BBF2-91E6-F51A-23659ED46708}"/>
              </a:ext>
            </a:extLst>
          </p:cNvPr>
          <p:cNvPicPr>
            <a:picLocks noGrp="1" noChangeAspect="1"/>
          </p:cNvPicPr>
          <p:nvPr>
            <p:ph idx="1"/>
          </p:nvPr>
        </p:nvPicPr>
        <p:blipFill rotWithShape="1">
          <a:blip r:embed="rId2"/>
          <a:srcRect l="12405" t="15181"/>
          <a:stretch/>
        </p:blipFill>
        <p:spPr>
          <a:xfrm>
            <a:off x="1198509" y="848236"/>
            <a:ext cx="10507169" cy="5452806"/>
          </a:xfrm>
        </p:spPr>
      </p:pic>
    </p:spTree>
    <p:extLst>
      <p:ext uri="{BB962C8B-B14F-4D97-AF65-F5344CB8AC3E}">
        <p14:creationId xmlns:p14="http://schemas.microsoft.com/office/powerpoint/2010/main" val="1767350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FF3CE4-20C1-2C01-5D6F-9264A4EBAEA1}"/>
              </a:ext>
            </a:extLst>
          </p:cNvPr>
          <p:cNvSpPr>
            <a:spLocks noGrp="1"/>
          </p:cNvSpPr>
          <p:nvPr>
            <p:ph type="title"/>
          </p:nvPr>
        </p:nvSpPr>
        <p:spPr/>
        <p:txBody>
          <a:bodyPr>
            <a:normAutofit fontScale="90000"/>
          </a:bodyPr>
          <a:lstStyle/>
          <a:p>
            <a:r>
              <a:rPr lang="fr-FR">
                <a:latin typeface="Arial"/>
                <a:cs typeface="Arial"/>
              </a:rPr>
              <a:t>Runner de </a:t>
            </a:r>
            <a:r>
              <a:rPr lang="fr-FR" err="1">
                <a:latin typeface="Arial"/>
                <a:cs typeface="Arial"/>
              </a:rPr>
              <a:t>Gitlab</a:t>
            </a:r>
            <a:r>
              <a:rPr lang="fr-FR">
                <a:latin typeface="Arial"/>
                <a:cs typeface="Arial"/>
              </a:rPr>
              <a:t> est bien crée, enfin le Pipeline peut commencer</a:t>
            </a:r>
            <a:endParaRPr lang="fr-FR"/>
          </a:p>
        </p:txBody>
      </p:sp>
      <p:pic>
        <p:nvPicPr>
          <p:cNvPr id="4" name="Espace réservé du contenu 3" descr="Une image contenant texte, capture d’écran, Police, Page web&#10;&#10;Description générée automatiquement">
            <a:extLst>
              <a:ext uri="{FF2B5EF4-FFF2-40B4-BE49-F238E27FC236}">
                <a16:creationId xmlns:a16="http://schemas.microsoft.com/office/drawing/2014/main" id="{0C397891-B4A8-5171-CE5B-801143BAA421}"/>
              </a:ext>
            </a:extLst>
          </p:cNvPr>
          <p:cNvPicPr>
            <a:picLocks noGrp="1" noChangeAspect="1"/>
          </p:cNvPicPr>
          <p:nvPr>
            <p:ph idx="1"/>
          </p:nvPr>
        </p:nvPicPr>
        <p:blipFill>
          <a:blip r:embed="rId2"/>
          <a:stretch>
            <a:fillRect/>
          </a:stretch>
        </p:blipFill>
        <p:spPr>
          <a:xfrm>
            <a:off x="3048131" y="980338"/>
            <a:ext cx="7999649" cy="5050244"/>
          </a:xfrm>
        </p:spPr>
      </p:pic>
      <p:pic>
        <p:nvPicPr>
          <p:cNvPr id="3" name="Image 2" descr="Une image contenant texte, capture d’écran, Police, nombre&#10;&#10;Description générée automatiquement">
            <a:extLst>
              <a:ext uri="{FF2B5EF4-FFF2-40B4-BE49-F238E27FC236}">
                <a16:creationId xmlns:a16="http://schemas.microsoft.com/office/drawing/2014/main" id="{37552111-7ACA-F6E0-3239-4221316EE275}"/>
              </a:ext>
            </a:extLst>
          </p:cNvPr>
          <p:cNvPicPr>
            <a:picLocks noChangeAspect="1"/>
          </p:cNvPicPr>
          <p:nvPr/>
        </p:nvPicPr>
        <p:blipFill>
          <a:blip r:embed="rId3"/>
          <a:stretch>
            <a:fillRect/>
          </a:stretch>
        </p:blipFill>
        <p:spPr>
          <a:xfrm>
            <a:off x="601513" y="1614128"/>
            <a:ext cx="2305050" cy="4276725"/>
          </a:xfrm>
          <a:prstGeom prst="rect">
            <a:avLst/>
          </a:prstGeom>
        </p:spPr>
      </p:pic>
    </p:spTree>
    <p:extLst>
      <p:ext uri="{BB962C8B-B14F-4D97-AF65-F5344CB8AC3E}">
        <p14:creationId xmlns:p14="http://schemas.microsoft.com/office/powerpoint/2010/main" val="2936543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54D8D-EE01-6C4F-EBFC-141260FF9527}"/>
              </a:ext>
            </a:extLst>
          </p:cNvPr>
          <p:cNvSpPr>
            <a:spLocks noGrp="1"/>
          </p:cNvSpPr>
          <p:nvPr>
            <p:ph type="title"/>
          </p:nvPr>
        </p:nvSpPr>
        <p:spPr/>
        <p:txBody>
          <a:bodyPr/>
          <a:lstStyle/>
          <a:p>
            <a:r>
              <a:rPr lang="fr-FR" err="1">
                <a:latin typeface="Arial"/>
                <a:cs typeface="Arial"/>
              </a:rPr>
              <a:t>Gitlab</a:t>
            </a:r>
            <a:r>
              <a:rPr lang="fr-FR">
                <a:latin typeface="Arial"/>
                <a:cs typeface="Arial"/>
              </a:rPr>
              <a:t> CI/CD Pipeline </a:t>
            </a:r>
            <a:endParaRPr lang="fr-FR"/>
          </a:p>
        </p:txBody>
      </p:sp>
      <p:pic>
        <p:nvPicPr>
          <p:cNvPr id="4" name="Espace réservé du contenu 3" descr="GitLab Architecture Overview - Junkman">
            <a:extLst>
              <a:ext uri="{FF2B5EF4-FFF2-40B4-BE49-F238E27FC236}">
                <a16:creationId xmlns:a16="http://schemas.microsoft.com/office/drawing/2014/main" id="{6D263177-95CC-A395-81B8-3EDDACD75C7B}"/>
              </a:ext>
            </a:extLst>
          </p:cNvPr>
          <p:cNvPicPr>
            <a:picLocks noGrp="1" noChangeAspect="1"/>
          </p:cNvPicPr>
          <p:nvPr>
            <p:ph idx="1"/>
          </p:nvPr>
        </p:nvPicPr>
        <p:blipFill rotWithShape="1">
          <a:blip r:embed="rId2"/>
          <a:srcRect r="757" b="1392"/>
          <a:stretch/>
        </p:blipFill>
        <p:spPr>
          <a:xfrm>
            <a:off x="1035044" y="918634"/>
            <a:ext cx="10428879" cy="5238749"/>
          </a:xfrm>
        </p:spPr>
      </p:pic>
    </p:spTree>
    <p:extLst>
      <p:ext uri="{BB962C8B-B14F-4D97-AF65-F5344CB8AC3E}">
        <p14:creationId xmlns:p14="http://schemas.microsoft.com/office/powerpoint/2010/main" val="2127970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8C69CD-465F-C5EB-FA9C-C06E8B5384EB}"/>
              </a:ext>
            </a:extLst>
          </p:cNvPr>
          <p:cNvSpPr>
            <a:spLocks noGrp="1"/>
          </p:cNvSpPr>
          <p:nvPr>
            <p:ph type="title"/>
          </p:nvPr>
        </p:nvSpPr>
        <p:spPr/>
        <p:txBody>
          <a:bodyPr/>
          <a:lstStyle/>
          <a:p>
            <a:r>
              <a:rPr lang="fr-FR"/>
              <a:t>Sommaire</a:t>
            </a:r>
          </a:p>
        </p:txBody>
      </p:sp>
      <p:sp>
        <p:nvSpPr>
          <p:cNvPr id="3" name="Espace réservé du texte 2">
            <a:extLst>
              <a:ext uri="{FF2B5EF4-FFF2-40B4-BE49-F238E27FC236}">
                <a16:creationId xmlns:a16="http://schemas.microsoft.com/office/drawing/2014/main" id="{1F377E59-7A2E-2B39-7E07-1E4DDD978DDD}"/>
              </a:ext>
            </a:extLst>
          </p:cNvPr>
          <p:cNvSpPr>
            <a:spLocks noGrp="1"/>
          </p:cNvSpPr>
          <p:nvPr>
            <p:ph type="body" sz="quarter" idx="10"/>
          </p:nvPr>
        </p:nvSpPr>
        <p:spPr/>
        <p:txBody>
          <a:bodyPr/>
          <a:lstStyle/>
          <a:p>
            <a:r>
              <a:rPr lang="fr-FR"/>
              <a:t>Pipeline CI/CD</a:t>
            </a:r>
          </a:p>
          <a:p>
            <a:r>
              <a:rPr lang="fr-FR"/>
              <a:t>SIEM</a:t>
            </a:r>
          </a:p>
        </p:txBody>
      </p:sp>
      <p:sp>
        <p:nvSpPr>
          <p:cNvPr id="4" name="Espace réservé du texte 3">
            <a:extLst>
              <a:ext uri="{FF2B5EF4-FFF2-40B4-BE49-F238E27FC236}">
                <a16:creationId xmlns:a16="http://schemas.microsoft.com/office/drawing/2014/main" id="{7751CD65-9978-D843-639C-68653E722A0F}"/>
              </a:ext>
            </a:extLst>
          </p:cNvPr>
          <p:cNvSpPr>
            <a:spLocks noGrp="1"/>
          </p:cNvSpPr>
          <p:nvPr>
            <p:ph type="body" sz="quarter" idx="11"/>
          </p:nvPr>
        </p:nvSpPr>
        <p:spPr/>
        <p:txBody>
          <a:bodyPr/>
          <a:lstStyle/>
          <a:p>
            <a:r>
              <a:rPr lang="fr-FR"/>
              <a:t>3</a:t>
            </a:r>
          </a:p>
        </p:txBody>
      </p:sp>
    </p:spTree>
    <p:extLst>
      <p:ext uri="{BB962C8B-B14F-4D97-AF65-F5344CB8AC3E}">
        <p14:creationId xmlns:p14="http://schemas.microsoft.com/office/powerpoint/2010/main" val="2433820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113E30-8543-7431-37EB-8E792873DC2D}"/>
              </a:ext>
            </a:extLst>
          </p:cNvPr>
          <p:cNvSpPr>
            <a:spLocks noGrp="1"/>
          </p:cNvSpPr>
          <p:nvPr>
            <p:ph type="title"/>
          </p:nvPr>
        </p:nvSpPr>
        <p:spPr/>
        <p:txBody>
          <a:bodyPr/>
          <a:lstStyle/>
          <a:p>
            <a:r>
              <a:rPr lang="fr-FR">
                <a:latin typeface="Arial"/>
                <a:cs typeface="Arial"/>
              </a:rPr>
              <a:t>DOCKER </a:t>
            </a:r>
            <a:endParaRPr lang="fr-FR"/>
          </a:p>
        </p:txBody>
      </p:sp>
      <p:graphicFrame>
        <p:nvGraphicFramePr>
          <p:cNvPr id="5" name="Espace réservé du contenu 4">
            <a:extLst>
              <a:ext uri="{FF2B5EF4-FFF2-40B4-BE49-F238E27FC236}">
                <a16:creationId xmlns:a16="http://schemas.microsoft.com/office/drawing/2014/main" id="{9AD6E505-2F81-0FAE-2BE7-B6D5EDFA8C18}"/>
              </a:ext>
            </a:extLst>
          </p:cNvPr>
          <p:cNvGraphicFramePr>
            <a:graphicFrameLocks noGrp="1"/>
          </p:cNvGraphicFramePr>
          <p:nvPr>
            <p:ph idx="1"/>
            <p:extLst>
              <p:ext uri="{D42A27DB-BD31-4B8C-83A1-F6EECF244321}">
                <p14:modId xmlns:p14="http://schemas.microsoft.com/office/powerpoint/2010/main" val="521350894"/>
              </p:ext>
            </p:extLst>
          </p:nvPr>
        </p:nvGraphicFramePr>
        <p:xfrm>
          <a:off x="465138" y="912813"/>
          <a:ext cx="11122006" cy="5006847"/>
        </p:xfrm>
        <a:graphic>
          <a:graphicData uri="http://schemas.openxmlformats.org/drawingml/2006/table">
            <a:tbl>
              <a:tblPr bandRow="1">
                <a:tableStyleId>{5C22544A-7EE6-4342-B048-85BDC9FD1C3A}</a:tableStyleId>
              </a:tblPr>
              <a:tblGrid>
                <a:gridCol w="5561003">
                  <a:extLst>
                    <a:ext uri="{9D8B030D-6E8A-4147-A177-3AD203B41FA5}">
                      <a16:colId xmlns:a16="http://schemas.microsoft.com/office/drawing/2014/main" val="2008065753"/>
                    </a:ext>
                  </a:extLst>
                </a:gridCol>
                <a:gridCol w="5561003">
                  <a:extLst>
                    <a:ext uri="{9D8B030D-6E8A-4147-A177-3AD203B41FA5}">
                      <a16:colId xmlns:a16="http://schemas.microsoft.com/office/drawing/2014/main" val="3369100392"/>
                    </a:ext>
                  </a:extLst>
                </a:gridCol>
              </a:tblGrid>
              <a:tr h="400323">
                <a:tc>
                  <a:txBody>
                    <a:bodyPr/>
                    <a:lstStyle/>
                    <a:p>
                      <a:pPr algn="l" rtl="0" fontAlgn="base"/>
                      <a:r>
                        <a:rPr lang="fr-FR" sz="2200" b="1" i="0" dirty="0">
                          <a:solidFill>
                            <a:srgbClr val="FFFFFF"/>
                          </a:solidFill>
                          <a:effectLst/>
                          <a:highlight>
                            <a:srgbClr val="003C7C"/>
                          </a:highlight>
                          <a:latin typeface="Arial"/>
                        </a:rPr>
                        <a:t>AVANTAGES </a:t>
                      </a:r>
                      <a:endParaRPr lang="fr-FR" b="0" i="0" dirty="0">
                        <a:solidFill>
                          <a:srgbClr val="004990"/>
                        </a:solidFill>
                        <a:effectLst/>
                        <a:highlight>
                          <a:srgbClr val="003C7C"/>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432" cap="flat" cmpd="sng" algn="ctr">
                      <a:solidFill>
                        <a:srgbClr val="FFFFFF"/>
                      </a:solidFill>
                      <a:prstDash val="solid"/>
                      <a:round/>
                      <a:headEnd type="none" w="med" len="med"/>
                      <a:tailEnd type="none" w="med" len="med"/>
                    </a:lnB>
                    <a:solidFill>
                      <a:srgbClr val="003C7C"/>
                    </a:solidFill>
                  </a:tcPr>
                </a:tc>
                <a:tc>
                  <a:txBody>
                    <a:bodyPr/>
                    <a:lstStyle/>
                    <a:p>
                      <a:pPr algn="l" rtl="0" fontAlgn="base"/>
                      <a:r>
                        <a:rPr lang="fr-FR" sz="2200" b="1" i="0" dirty="0">
                          <a:solidFill>
                            <a:srgbClr val="FFFFFF"/>
                          </a:solidFill>
                          <a:effectLst/>
                          <a:highlight>
                            <a:srgbClr val="003C7C"/>
                          </a:highlight>
                          <a:latin typeface="Arial"/>
                        </a:rPr>
                        <a:t>Description</a:t>
                      </a:r>
                      <a:endParaRPr lang="fr-FR" b="0" i="0" dirty="0">
                        <a:solidFill>
                          <a:srgbClr val="004990"/>
                        </a:solidFill>
                        <a:effectLst/>
                        <a:highlight>
                          <a:srgbClr val="003C7C"/>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432" cap="flat" cmpd="sng" algn="ctr">
                      <a:solidFill>
                        <a:srgbClr val="FFFFFF"/>
                      </a:solidFill>
                      <a:prstDash val="solid"/>
                      <a:round/>
                      <a:headEnd type="none" w="med" len="med"/>
                      <a:tailEnd type="none" w="med" len="med"/>
                    </a:lnB>
                    <a:solidFill>
                      <a:srgbClr val="003C7C"/>
                    </a:solidFill>
                  </a:tcPr>
                </a:tc>
                <a:extLst>
                  <a:ext uri="{0D108BD9-81ED-4DB2-BD59-A6C34878D82A}">
                    <a16:rowId xmlns:a16="http://schemas.microsoft.com/office/drawing/2014/main" val="3606159283"/>
                  </a:ext>
                </a:extLst>
              </a:tr>
              <a:tr h="1521231">
                <a:tc>
                  <a:txBody>
                    <a:bodyPr/>
                    <a:lstStyle/>
                    <a:p>
                      <a:pPr algn="l" rtl="0" fontAlgn="base"/>
                      <a:r>
                        <a:rPr lang="fr-FR" sz="2000" b="1" i="0" dirty="0">
                          <a:solidFill>
                            <a:schemeClr val="tx1"/>
                          </a:solidFill>
                          <a:effectLst/>
                          <a:highlight>
                            <a:srgbClr val="CBCED7"/>
                          </a:highlight>
                          <a:latin typeface="Arial"/>
                        </a:rPr>
                        <a:t>Portabilité </a:t>
                      </a:r>
                      <a:endParaRPr lang="fr-FR" sz="2000" b="0" i="0" dirty="0">
                        <a:solidFill>
                          <a:schemeClr val="tx1"/>
                        </a:solidFill>
                        <a:effectLst/>
                        <a:highlight>
                          <a:srgbClr val="CBCED7"/>
                        </a:highlight>
                        <a:latin typeface="Arial"/>
                      </a:endParaRPr>
                    </a:p>
                    <a:p>
                      <a:pPr algn="l" rtl="0" fontAlgn="base"/>
                      <a:r>
                        <a:rPr lang="fr-FR" sz="2000" b="1" i="0" u="none" strike="noStrike" dirty="0">
                          <a:solidFill>
                            <a:schemeClr val="tx1"/>
                          </a:solidFill>
                          <a:effectLst/>
                          <a:highlight>
                            <a:srgbClr val="CBCED7"/>
                          </a:highlight>
                          <a:latin typeface="Arial"/>
                        </a:rPr>
                        <a:t>Stockage sans serveur</a:t>
                      </a:r>
                      <a:r>
                        <a:rPr lang="fr-FR" sz="2000" b="0" i="0" u="none" strike="noStrike" dirty="0">
                          <a:solidFill>
                            <a:schemeClr val="tx1"/>
                          </a:solidFill>
                          <a:effectLst/>
                          <a:highlight>
                            <a:srgbClr val="CBCED7"/>
                          </a:highlight>
                          <a:latin typeface="Arial"/>
                        </a:rPr>
                        <a:t> </a:t>
                      </a:r>
                      <a:endParaRPr lang="fr-FR" sz="2000" b="0" i="0" dirty="0">
                        <a:solidFill>
                          <a:schemeClr val="tx1"/>
                        </a:solidFill>
                        <a:effectLst/>
                        <a:highlight>
                          <a:srgbClr val="CBCED7"/>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4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tc>
                  <a:txBody>
                    <a:bodyPr/>
                    <a:lstStyle/>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Permet de créer des applications portables </a:t>
                      </a:r>
                      <a:endParaRPr lang="fr-FR" b="0" i="0">
                        <a:solidFill>
                          <a:schemeClr val="accent1">
                            <a:lumMod val="75000"/>
                          </a:schemeClr>
                        </a:solidFill>
                        <a:effectLst/>
                        <a:highlight>
                          <a:srgbClr val="CBCED7"/>
                        </a:highlight>
                        <a:latin typeface="Arial"/>
                      </a:endParaRPr>
                    </a:p>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Déployées facilement sur n’importe quelle infrastructure.</a:t>
                      </a:r>
                      <a:endParaRPr lang="fr-FR" b="0" i="0">
                        <a:solidFill>
                          <a:schemeClr val="accent1">
                            <a:lumMod val="75000"/>
                          </a:schemeClr>
                        </a:solidFill>
                        <a:effectLst/>
                        <a:highlight>
                          <a:srgbClr val="CBCED7"/>
                        </a:highlight>
                        <a:latin typeface="Arial"/>
                      </a:endParaRPr>
                    </a:p>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N’exigent pas beaucoup de mémoire active pour fonctionner de manière fiable</a:t>
                      </a:r>
                      <a:endParaRPr lang="fr-FR" b="0" i="0">
                        <a:solidFill>
                          <a:schemeClr val="accent1">
                            <a:lumMod val="75000"/>
                          </a:schemeClr>
                        </a:solidFill>
                        <a:effectLst/>
                        <a:highlight>
                          <a:srgbClr val="CBCED7"/>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4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extLst>
                  <a:ext uri="{0D108BD9-81ED-4DB2-BD59-A6C34878D82A}">
                    <a16:rowId xmlns:a16="http://schemas.microsoft.com/office/drawing/2014/main" val="1819837006"/>
                  </a:ext>
                </a:extLst>
              </a:tr>
              <a:tr h="1267688">
                <a:tc>
                  <a:txBody>
                    <a:bodyPr/>
                    <a:lstStyle/>
                    <a:p>
                      <a:pPr algn="l" rtl="0" fontAlgn="base"/>
                      <a:r>
                        <a:rPr lang="sv-SE" sz="2000" b="1" i="0" u="none" strike="noStrike" dirty="0" err="1">
                          <a:solidFill>
                            <a:schemeClr val="tx1"/>
                          </a:solidFill>
                          <a:effectLst/>
                          <a:highlight>
                            <a:srgbClr val="E7E8EC"/>
                          </a:highlight>
                          <a:latin typeface="Arial"/>
                        </a:rPr>
                        <a:t>Conteneurisaton</a:t>
                      </a:r>
                      <a:endParaRPr lang="sv-SE" sz="2000" b="0" i="0" dirty="0" err="1">
                        <a:solidFill>
                          <a:schemeClr val="tx1"/>
                        </a:solidFill>
                        <a:effectLst/>
                        <a:highlight>
                          <a:srgbClr val="E7E8EC"/>
                        </a:highlight>
                        <a:latin typeface="Arial"/>
                      </a:endParaRPr>
                    </a:p>
                    <a:p>
                      <a:pPr lvl="0" algn="l">
                        <a:buNone/>
                      </a:pPr>
                      <a:endParaRPr lang="sv-SE" sz="2000" b="1" i="0" u="none" strike="noStrike">
                        <a:solidFill>
                          <a:schemeClr val="tx1"/>
                        </a:solidFill>
                        <a:effectLst/>
                        <a:highlight>
                          <a:srgbClr val="E7E8EC"/>
                        </a:highlight>
                        <a:latin typeface="Arial"/>
                      </a:endParaRPr>
                    </a:p>
                    <a:p>
                      <a:pPr lvl="0" algn="l">
                        <a:buNone/>
                      </a:pPr>
                      <a:endParaRPr lang="sv-SE" sz="2000" b="1" i="0" u="none" strike="noStrike">
                        <a:solidFill>
                          <a:schemeClr val="tx1"/>
                        </a:solidFill>
                        <a:effectLst/>
                        <a:highlight>
                          <a:srgbClr val="E7E8EC"/>
                        </a:highlight>
                        <a:latin typeface="Arial"/>
                      </a:endParaRPr>
                    </a:p>
                    <a:p>
                      <a:pPr algn="l" rtl="0" fontAlgn="base"/>
                      <a:r>
                        <a:rPr lang="sv-SE" sz="2000" b="1" i="0" u="none" strike="noStrike" dirty="0" err="1">
                          <a:solidFill>
                            <a:schemeClr val="tx1"/>
                          </a:solidFill>
                          <a:effectLst/>
                          <a:highlight>
                            <a:srgbClr val="E7E8EC"/>
                          </a:highlight>
                          <a:latin typeface="Arial"/>
                        </a:rPr>
                        <a:t>Déploiement</a:t>
                      </a:r>
                      <a:r>
                        <a:rPr lang="sv-SE" sz="2000" b="1" i="0" u="none" strike="noStrike" dirty="0">
                          <a:solidFill>
                            <a:schemeClr val="tx1"/>
                          </a:solidFill>
                          <a:effectLst/>
                          <a:highlight>
                            <a:srgbClr val="E7E8EC"/>
                          </a:highlight>
                          <a:latin typeface="Arial"/>
                        </a:rPr>
                        <a:t> </a:t>
                      </a:r>
                      <a:r>
                        <a:rPr lang="sv-SE" sz="2000" b="1" i="0" u="none" strike="noStrike" dirty="0" err="1">
                          <a:solidFill>
                            <a:schemeClr val="tx1"/>
                          </a:solidFill>
                          <a:effectLst/>
                          <a:highlight>
                            <a:srgbClr val="E7E8EC"/>
                          </a:highlight>
                          <a:latin typeface="Arial"/>
                        </a:rPr>
                        <a:t>rapide</a:t>
                      </a:r>
                      <a:r>
                        <a:rPr lang="sv-SE" sz="2000" b="0" i="0" u="none" strike="noStrike" dirty="0">
                          <a:solidFill>
                            <a:schemeClr val="tx1"/>
                          </a:solidFill>
                          <a:effectLst/>
                          <a:highlight>
                            <a:srgbClr val="E7E8EC"/>
                          </a:highlight>
                          <a:latin typeface="Arial"/>
                        </a:rPr>
                        <a:t> </a:t>
                      </a:r>
                      <a:endParaRPr lang="sv-SE" sz="2000" b="0" i="0" dirty="0">
                        <a:solidFill>
                          <a:schemeClr val="tx1"/>
                        </a:solidFill>
                        <a:effectLst/>
                        <a:highlight>
                          <a:srgbClr val="E7E8EC"/>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8EC"/>
                    </a:solidFill>
                  </a:tcPr>
                </a:tc>
                <a:tc>
                  <a:txBody>
                    <a:bodyPr/>
                    <a:lstStyle/>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E7E8EC"/>
                          </a:highlight>
                          <a:latin typeface="Arial"/>
                        </a:rPr>
                        <a:t>En utilisant la technologie des conteneurs, </a:t>
                      </a:r>
                      <a:r>
                        <a:rPr lang="fr-FR" sz="1800" b="0" i="0" u="none" strike="noStrike" dirty="0">
                          <a:solidFill>
                            <a:schemeClr val="accent1">
                              <a:lumMod val="75000"/>
                            </a:schemeClr>
                          </a:solidFill>
                          <a:effectLst/>
                          <a:highlight>
                            <a:srgbClr val="CBCED7"/>
                          </a:highlight>
                          <a:latin typeface="Arial"/>
                        </a:rPr>
                        <a:t>l</a:t>
                      </a:r>
                      <a:r>
                        <a:rPr lang="fr-FR" sz="1800" b="0" i="0" u="none" strike="noStrike" dirty="0">
                          <a:solidFill>
                            <a:schemeClr val="accent1">
                              <a:lumMod val="75000"/>
                            </a:schemeClr>
                          </a:solidFill>
                          <a:effectLst/>
                          <a:highlight>
                            <a:srgbClr val="E7E8EC"/>
                          </a:highlight>
                          <a:latin typeface="Arial"/>
                        </a:rPr>
                        <a:t>es applications contiennent que les éléments nécessaires à l’exécution. </a:t>
                      </a:r>
                      <a:endParaRPr lang="fr-FR" b="0" i="0">
                        <a:solidFill>
                          <a:schemeClr val="accent1">
                            <a:lumMod val="75000"/>
                          </a:schemeClr>
                        </a:solidFill>
                        <a:effectLst/>
                        <a:highlight>
                          <a:srgbClr val="E7E8EC"/>
                        </a:highlight>
                        <a:latin typeface="Arial"/>
                      </a:endParaRPr>
                    </a:p>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E7E8EC"/>
                          </a:highlight>
                          <a:latin typeface="Arial"/>
                        </a:rPr>
                        <a:t>Élimination des  configurations redondantes.</a:t>
                      </a:r>
                      <a:endParaRPr lang="fr-FR" b="0" i="0">
                        <a:solidFill>
                          <a:schemeClr val="accent1">
                            <a:lumMod val="75000"/>
                          </a:schemeClr>
                        </a:solidFill>
                        <a:effectLst/>
                        <a:highlight>
                          <a:srgbClr val="E7E8EC"/>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8EC"/>
                    </a:solidFill>
                  </a:tcPr>
                </a:tc>
                <a:extLst>
                  <a:ext uri="{0D108BD9-81ED-4DB2-BD59-A6C34878D82A}">
                    <a16:rowId xmlns:a16="http://schemas.microsoft.com/office/drawing/2014/main" val="3597072521"/>
                  </a:ext>
                </a:extLst>
              </a:tr>
              <a:tr h="1814791">
                <a:tc>
                  <a:txBody>
                    <a:bodyPr/>
                    <a:lstStyle/>
                    <a:p>
                      <a:pPr algn="l" rtl="0" fontAlgn="base"/>
                      <a:r>
                        <a:rPr lang="fr-FR" sz="2000" b="1" i="0" u="none" strike="noStrike" dirty="0">
                          <a:solidFill>
                            <a:schemeClr val="tx1"/>
                          </a:solidFill>
                          <a:effectLst/>
                          <a:highlight>
                            <a:srgbClr val="CBCED7"/>
                          </a:highlight>
                          <a:latin typeface="Arial"/>
                        </a:rPr>
                        <a:t>Légèreté</a:t>
                      </a:r>
                      <a:endParaRPr lang="fr-FR" sz="2000" b="0" i="0" dirty="0">
                        <a:solidFill>
                          <a:schemeClr val="tx1"/>
                        </a:solidFill>
                        <a:effectLst/>
                        <a:highlight>
                          <a:srgbClr val="CBCED7"/>
                        </a:highlight>
                        <a:latin typeface="Arial"/>
                      </a:endParaRPr>
                    </a:p>
                    <a:p>
                      <a:pPr lvl="0" algn="l">
                        <a:buNone/>
                      </a:pPr>
                      <a:endParaRPr lang="fr-FR" sz="2000" b="1" i="0" u="none" strike="noStrike">
                        <a:solidFill>
                          <a:schemeClr val="tx1"/>
                        </a:solidFill>
                        <a:effectLst/>
                        <a:highlight>
                          <a:srgbClr val="CBCED7"/>
                        </a:highlight>
                        <a:latin typeface="Arial"/>
                      </a:endParaRPr>
                    </a:p>
                    <a:p>
                      <a:pPr lvl="0" algn="l">
                        <a:buNone/>
                      </a:pPr>
                      <a:endParaRPr lang="fr-FR" sz="2000" b="1" i="0" u="none" strike="noStrike">
                        <a:solidFill>
                          <a:schemeClr val="tx1"/>
                        </a:solidFill>
                        <a:effectLst/>
                        <a:highlight>
                          <a:srgbClr val="CBCED7"/>
                        </a:highlight>
                        <a:latin typeface="Arial"/>
                      </a:endParaRPr>
                    </a:p>
                    <a:p>
                      <a:pPr lvl="0" algn="l">
                        <a:buNone/>
                      </a:pPr>
                      <a:r>
                        <a:rPr lang="fr-FR" sz="2000" b="1" i="0" u="none" strike="noStrike" dirty="0">
                          <a:solidFill>
                            <a:schemeClr val="tx1"/>
                          </a:solidFill>
                          <a:effectLst/>
                          <a:highlight>
                            <a:srgbClr val="CBCED7"/>
                          </a:highlight>
                          <a:latin typeface="Arial"/>
                        </a:rPr>
                        <a:t>Taille moyenne d'image Docker </a:t>
                      </a:r>
                    </a:p>
                    <a:p>
                      <a:pPr algn="l" rtl="0" fontAlgn="base"/>
                      <a:endParaRPr lang="fr-FR" sz="2000" b="1" i="0" u="none" strike="noStrike">
                        <a:solidFill>
                          <a:schemeClr val="tx1"/>
                        </a:solidFill>
                        <a:effectLst/>
                        <a:highlight>
                          <a:srgbClr val="E7E8EC"/>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tc>
                  <a:txBody>
                    <a:bodyPr/>
                    <a:lstStyle/>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L'image Docker a une taille réduite qui contient que les éléments essentiels  à l’exécution d’une application.</a:t>
                      </a:r>
                      <a:endParaRPr lang="fr-FR" b="0" i="0">
                        <a:solidFill>
                          <a:schemeClr val="accent1">
                            <a:lumMod val="75000"/>
                          </a:schemeClr>
                        </a:solidFill>
                        <a:effectLst/>
                        <a:highlight>
                          <a:srgbClr val="CBCED7"/>
                        </a:highlight>
                        <a:latin typeface="Arial"/>
                      </a:endParaRPr>
                    </a:p>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100 Mo à 200 Mo</a:t>
                      </a:r>
                      <a:endParaRPr lang="fr-FR" b="0" i="0">
                        <a:solidFill>
                          <a:schemeClr val="accent1">
                            <a:lumMod val="75000"/>
                          </a:schemeClr>
                        </a:solidFill>
                        <a:effectLst/>
                        <a:highlight>
                          <a:srgbClr val="CBCED7"/>
                        </a:highlight>
                        <a:latin typeface="Arial"/>
                      </a:endParaRPr>
                    </a:p>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 inclut l’application elle-même et les bibliothèques nécessaires.</a:t>
                      </a:r>
                      <a:endParaRPr lang="fr-FR" b="0" i="0">
                        <a:solidFill>
                          <a:schemeClr val="accent1">
                            <a:lumMod val="75000"/>
                          </a:schemeClr>
                        </a:solidFill>
                        <a:effectLst/>
                        <a:highlight>
                          <a:srgbClr val="CBCED7"/>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extLst>
                  <a:ext uri="{0D108BD9-81ED-4DB2-BD59-A6C34878D82A}">
                    <a16:rowId xmlns:a16="http://schemas.microsoft.com/office/drawing/2014/main" val="1654666470"/>
                  </a:ext>
                </a:extLst>
              </a:tr>
            </a:tbl>
          </a:graphicData>
        </a:graphic>
      </p:graphicFrame>
      <p:pic>
        <p:nvPicPr>
          <p:cNvPr id="6" name="Image 5" descr="Une image contenant clipart, Graphique, logo, conception&#10;&#10;Description générée automatiquement">
            <a:extLst>
              <a:ext uri="{FF2B5EF4-FFF2-40B4-BE49-F238E27FC236}">
                <a16:creationId xmlns:a16="http://schemas.microsoft.com/office/drawing/2014/main" id="{B647E414-7650-912E-B770-8F3ECE2202BD}"/>
              </a:ext>
            </a:extLst>
          </p:cNvPr>
          <p:cNvPicPr>
            <a:picLocks noChangeAspect="1"/>
          </p:cNvPicPr>
          <p:nvPr/>
        </p:nvPicPr>
        <p:blipFill>
          <a:blip r:embed="rId2"/>
          <a:stretch>
            <a:fillRect/>
          </a:stretch>
        </p:blipFill>
        <p:spPr>
          <a:xfrm>
            <a:off x="10744200" y="183731"/>
            <a:ext cx="685800" cy="742950"/>
          </a:xfrm>
          <a:prstGeom prst="rect">
            <a:avLst/>
          </a:prstGeom>
        </p:spPr>
      </p:pic>
    </p:spTree>
    <p:extLst>
      <p:ext uri="{BB962C8B-B14F-4D97-AF65-F5344CB8AC3E}">
        <p14:creationId xmlns:p14="http://schemas.microsoft.com/office/powerpoint/2010/main" val="420867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BAA697-4EB6-75E4-3E30-4E84AE8E32F4}"/>
              </a:ext>
            </a:extLst>
          </p:cNvPr>
          <p:cNvSpPr>
            <a:spLocks noGrp="1"/>
          </p:cNvSpPr>
          <p:nvPr>
            <p:ph type="title"/>
          </p:nvPr>
        </p:nvSpPr>
        <p:spPr/>
        <p:txBody>
          <a:bodyPr/>
          <a:lstStyle/>
          <a:p>
            <a:r>
              <a:rPr lang="fr-FR">
                <a:latin typeface="Arial"/>
                <a:cs typeface="Arial"/>
              </a:rPr>
              <a:t>Docker WORRFLOW </a:t>
            </a:r>
            <a:endParaRPr lang="fr-FR"/>
          </a:p>
        </p:txBody>
      </p:sp>
      <p:pic>
        <p:nvPicPr>
          <p:cNvPr id="3" name="Image 2" descr="Une image contenant texte, diagramme, capture d’écran, conception&#10;&#10;Description générée automatiquement">
            <a:extLst>
              <a:ext uri="{FF2B5EF4-FFF2-40B4-BE49-F238E27FC236}">
                <a16:creationId xmlns:a16="http://schemas.microsoft.com/office/drawing/2014/main" id="{9DB8203D-D69B-6127-9989-B72B718EE8A2}"/>
              </a:ext>
            </a:extLst>
          </p:cNvPr>
          <p:cNvPicPr>
            <a:picLocks noChangeAspect="1"/>
          </p:cNvPicPr>
          <p:nvPr/>
        </p:nvPicPr>
        <p:blipFill>
          <a:blip r:embed="rId2"/>
          <a:stretch>
            <a:fillRect/>
          </a:stretch>
        </p:blipFill>
        <p:spPr>
          <a:xfrm>
            <a:off x="2018677" y="970642"/>
            <a:ext cx="9875327" cy="4701215"/>
          </a:xfrm>
          <a:prstGeom prst="rect">
            <a:avLst/>
          </a:prstGeom>
        </p:spPr>
      </p:pic>
      <p:sp>
        <p:nvSpPr>
          <p:cNvPr id="11" name="ZoneTexte 10">
            <a:extLst>
              <a:ext uri="{FF2B5EF4-FFF2-40B4-BE49-F238E27FC236}">
                <a16:creationId xmlns:a16="http://schemas.microsoft.com/office/drawing/2014/main" id="{A8343593-2376-5BC0-5E93-78D82E54DB69}"/>
              </a:ext>
            </a:extLst>
          </p:cNvPr>
          <p:cNvSpPr txBox="1"/>
          <p:nvPr/>
        </p:nvSpPr>
        <p:spPr>
          <a:xfrm>
            <a:off x="794196" y="3809999"/>
            <a:ext cx="557655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fr-FR" sz="2400" b="1" err="1">
                <a:cs typeface="Arial"/>
              </a:rPr>
              <a:t>Dockerfile</a:t>
            </a:r>
            <a:r>
              <a:rPr lang="fr-FR" sz="2400" b="1">
                <a:cs typeface="Arial"/>
              </a:rPr>
              <a:t>: </a:t>
            </a:r>
            <a:endParaRPr lang="fr-FR">
              <a:cs typeface="Arial"/>
            </a:endParaRPr>
          </a:p>
          <a:p>
            <a:r>
              <a:rPr lang="fr-FR" sz="2000" b="1">
                <a:cs typeface="Arial"/>
              </a:rPr>
              <a:t>fichier qui définit les instructions étape par étape pour construire l’image.</a:t>
            </a:r>
            <a:endParaRPr lang="fr-FR">
              <a:cs typeface="Arial"/>
            </a:endParaRPr>
          </a:p>
        </p:txBody>
      </p:sp>
    </p:spTree>
    <p:extLst>
      <p:ext uri="{BB962C8B-B14F-4D97-AF65-F5344CB8AC3E}">
        <p14:creationId xmlns:p14="http://schemas.microsoft.com/office/powerpoint/2010/main" val="418881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40C758-6A20-D283-99C1-1F76FA67F135}"/>
              </a:ext>
            </a:extLst>
          </p:cNvPr>
          <p:cNvSpPr>
            <a:spLocks noGrp="1"/>
          </p:cNvSpPr>
          <p:nvPr>
            <p:ph type="title"/>
          </p:nvPr>
        </p:nvSpPr>
        <p:spPr>
          <a:xfrm>
            <a:off x="287867" y="90263"/>
            <a:ext cx="11616267" cy="769820"/>
          </a:xfrm>
        </p:spPr>
        <p:txBody>
          <a:bodyPr/>
          <a:lstStyle/>
          <a:p>
            <a:r>
              <a:rPr lang="fr-FR" dirty="0">
                <a:latin typeface="Arial"/>
                <a:cs typeface="Arial"/>
              </a:rPr>
              <a:t>Exemple de </a:t>
            </a:r>
            <a:r>
              <a:rPr lang="fr-FR" dirty="0" err="1">
                <a:latin typeface="Arial"/>
                <a:cs typeface="Arial"/>
              </a:rPr>
              <a:t>Dockerfile</a:t>
            </a:r>
            <a:r>
              <a:rPr lang="fr-FR" dirty="0">
                <a:latin typeface="Arial"/>
                <a:cs typeface="Arial"/>
              </a:rPr>
              <a:t> </a:t>
            </a:r>
            <a:endParaRPr lang="fr-FR" dirty="0"/>
          </a:p>
        </p:txBody>
      </p:sp>
      <p:pic>
        <p:nvPicPr>
          <p:cNvPr id="4" name="Espace réservé du contenu 3" descr="Une image contenant texte, capture d’écran, Police, logiciel&#10;&#10;Description générée automatiquement">
            <a:extLst>
              <a:ext uri="{FF2B5EF4-FFF2-40B4-BE49-F238E27FC236}">
                <a16:creationId xmlns:a16="http://schemas.microsoft.com/office/drawing/2014/main" id="{B13CC005-CFE5-F0D2-5CDD-49F5F9223C16}"/>
              </a:ext>
            </a:extLst>
          </p:cNvPr>
          <p:cNvPicPr>
            <a:picLocks noGrp="1" noChangeAspect="1"/>
          </p:cNvPicPr>
          <p:nvPr>
            <p:ph idx="1"/>
          </p:nvPr>
        </p:nvPicPr>
        <p:blipFill>
          <a:blip r:embed="rId2"/>
          <a:stretch>
            <a:fillRect/>
          </a:stretch>
        </p:blipFill>
        <p:spPr>
          <a:xfrm>
            <a:off x="152311" y="2214283"/>
            <a:ext cx="4238625" cy="2409825"/>
          </a:xfrm>
        </p:spPr>
      </p:pic>
      <p:pic>
        <p:nvPicPr>
          <p:cNvPr id="5" name="Image 4" descr="Une image contenant texte, Appareils électroniques, capture d’écran, logiciel&#10;&#10;Description générée automatiquement">
            <a:extLst>
              <a:ext uri="{FF2B5EF4-FFF2-40B4-BE49-F238E27FC236}">
                <a16:creationId xmlns:a16="http://schemas.microsoft.com/office/drawing/2014/main" id="{9C9345C0-8A46-0223-6F61-22AA4A7A7CBD}"/>
              </a:ext>
            </a:extLst>
          </p:cNvPr>
          <p:cNvPicPr>
            <a:picLocks noChangeAspect="1"/>
          </p:cNvPicPr>
          <p:nvPr/>
        </p:nvPicPr>
        <p:blipFill rotWithShape="1">
          <a:blip r:embed="rId3"/>
          <a:srcRect l="697" t="1553" r="43" b="1165"/>
          <a:stretch/>
        </p:blipFill>
        <p:spPr>
          <a:xfrm>
            <a:off x="4133076" y="997293"/>
            <a:ext cx="8060722" cy="5151942"/>
          </a:xfrm>
          <a:prstGeom prst="rect">
            <a:avLst/>
          </a:prstGeom>
        </p:spPr>
      </p:pic>
    </p:spTree>
    <p:extLst>
      <p:ext uri="{BB962C8B-B14F-4D97-AF65-F5344CB8AC3E}">
        <p14:creationId xmlns:p14="http://schemas.microsoft.com/office/powerpoint/2010/main" val="1604436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ln/>
        </p:spPr>
        <p:style>
          <a:lnRef idx="1">
            <a:schemeClr val="dk1"/>
          </a:lnRef>
          <a:fillRef idx="2">
            <a:schemeClr val="dk1"/>
          </a:fillRef>
          <a:effectRef idx="1">
            <a:schemeClr val="dk1"/>
          </a:effectRef>
          <a:fontRef idx="minor">
            <a:schemeClr val="dk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B98B888F-F3BB-C117-8018-88505A8076CC}"/>
              </a:ext>
            </a:extLst>
          </p:cNvPr>
          <p:cNvSpPr>
            <a:spLocks noGrp="1"/>
          </p:cNvSpPr>
          <p:nvPr>
            <p:ph type="title"/>
          </p:nvPr>
        </p:nvSpPr>
        <p:spPr>
          <a:xfrm>
            <a:off x="941174" y="-231803"/>
            <a:ext cx="3888526" cy="1800526"/>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Virtualisation</a:t>
            </a:r>
          </a:p>
        </p:txBody>
      </p:sp>
      <p:sp>
        <p:nvSpPr>
          <p:cNvPr id="3" name="Espace réservé du contenu 2">
            <a:extLst>
              <a:ext uri="{FF2B5EF4-FFF2-40B4-BE49-F238E27FC236}">
                <a16:creationId xmlns:a16="http://schemas.microsoft.com/office/drawing/2014/main" id="{9E68BE1D-12D4-DD9B-FB38-A53946DAFA15}"/>
              </a:ext>
            </a:extLst>
          </p:cNvPr>
          <p:cNvSpPr>
            <a:spLocks noGrp="1"/>
          </p:cNvSpPr>
          <p:nvPr>
            <p:ph idx="1"/>
          </p:nvPr>
        </p:nvSpPr>
        <p:spPr>
          <a:xfrm>
            <a:off x="518984" y="1192057"/>
            <a:ext cx="11267969" cy="3563878"/>
          </a:xfrm>
        </p:spPr>
        <p:txBody>
          <a:bodyPr vert="horz" lIns="91440" tIns="45720" rIns="91440" bIns="45720" rtlCol="0" anchor="t">
            <a:normAutofit/>
          </a:bodyPr>
          <a:lstStyle/>
          <a:p>
            <a:pPr marL="114300" defTabSz="914400">
              <a:lnSpc>
                <a:spcPct val="90000"/>
              </a:lnSpc>
            </a:pPr>
            <a:r>
              <a:rPr lang="en-US" sz="2400" b="1" err="1">
                <a:solidFill>
                  <a:schemeClr val="tx1"/>
                </a:solidFill>
                <a:latin typeface="Arial"/>
                <a:cs typeface="Arial"/>
              </a:rPr>
              <a:t>Préparation</a:t>
            </a:r>
            <a:r>
              <a:rPr lang="en-US" sz="2400" b="1">
                <a:solidFill>
                  <a:schemeClr val="tx1"/>
                </a:solidFill>
                <a:latin typeface="Arial"/>
                <a:cs typeface="Arial"/>
              </a:rPr>
              <a:t> </a:t>
            </a:r>
            <a:r>
              <a:rPr lang="en-US" sz="2400" b="1" err="1">
                <a:solidFill>
                  <a:schemeClr val="tx1"/>
                </a:solidFill>
                <a:latin typeface="Arial"/>
                <a:cs typeface="Arial"/>
              </a:rPr>
              <a:t>d'une</a:t>
            </a:r>
            <a:r>
              <a:rPr lang="en-US" sz="2400" b="1">
                <a:solidFill>
                  <a:schemeClr val="tx1"/>
                </a:solidFill>
                <a:latin typeface="Arial"/>
                <a:cs typeface="Arial"/>
              </a:rPr>
              <a:t> Machine </a:t>
            </a:r>
            <a:r>
              <a:rPr lang="en-US" sz="2400" b="1" err="1">
                <a:solidFill>
                  <a:schemeClr val="tx1"/>
                </a:solidFill>
                <a:latin typeface="Arial"/>
                <a:cs typeface="Arial"/>
              </a:rPr>
              <a:t>Virtuelle</a:t>
            </a:r>
            <a:r>
              <a:rPr lang="en-US" sz="2400" b="1">
                <a:solidFill>
                  <a:schemeClr val="tx1"/>
                </a:solidFill>
                <a:latin typeface="Arial"/>
                <a:cs typeface="Arial"/>
              </a:rPr>
              <a:t> (VM) avec HYPERVISEUR </a:t>
            </a:r>
            <a:endParaRPr lang="fr-FR">
              <a:solidFill>
                <a:schemeClr val="tx1"/>
              </a:solidFill>
              <a:latin typeface="Arial"/>
            </a:endParaRPr>
          </a:p>
          <a:p>
            <a:pPr marL="342900" indent="-228600" defTabSz="914400">
              <a:lnSpc>
                <a:spcPct val="90000"/>
              </a:lnSpc>
              <a:buFont typeface="Arial" panose="020B0604020202020204" pitchFamily="34" charset="0"/>
              <a:buChar char="•"/>
            </a:pPr>
            <a:endParaRPr lang="en-US" sz="2000">
              <a:solidFill>
                <a:schemeClr val="tx1"/>
              </a:solidFill>
              <a:latin typeface="+mn-lt"/>
              <a:cs typeface="Arial"/>
            </a:endParaRPr>
          </a:p>
          <a:p>
            <a:pPr indent="-228600" defTabSz="914400">
              <a:lnSpc>
                <a:spcPct val="90000"/>
              </a:lnSpc>
              <a:buFont typeface="Arial" panose="020B0604020202020204" pitchFamily="34" charset="0"/>
              <a:buChar char="•"/>
            </a:pPr>
            <a:endParaRPr lang="en-US" sz="2000">
              <a:solidFill>
                <a:schemeClr val="tx1"/>
              </a:solidFill>
              <a:latin typeface="+mn-lt"/>
              <a:cs typeface="+mn-cs"/>
            </a:endParaRPr>
          </a:p>
        </p:txBody>
      </p:sp>
      <p:pic>
        <p:nvPicPr>
          <p:cNvPr id="7" name="Image 6" descr="Une image contenant texte, capture d’écran, plante, Page web&#10;&#10;Description générée automatiquement">
            <a:extLst>
              <a:ext uri="{FF2B5EF4-FFF2-40B4-BE49-F238E27FC236}">
                <a16:creationId xmlns:a16="http://schemas.microsoft.com/office/drawing/2014/main" id="{67A681FB-0F04-842D-8655-946C0505D624}"/>
              </a:ext>
            </a:extLst>
          </p:cNvPr>
          <p:cNvPicPr>
            <a:picLocks noChangeAspect="1"/>
          </p:cNvPicPr>
          <p:nvPr/>
        </p:nvPicPr>
        <p:blipFill>
          <a:blip r:embed="rId2"/>
          <a:stretch>
            <a:fillRect/>
          </a:stretch>
        </p:blipFill>
        <p:spPr>
          <a:xfrm>
            <a:off x="330018" y="1715528"/>
            <a:ext cx="7878752" cy="4733924"/>
          </a:xfrm>
          <a:prstGeom prst="rect">
            <a:avLst/>
          </a:prstGeom>
        </p:spPr>
      </p:pic>
      <p:graphicFrame>
        <p:nvGraphicFramePr>
          <p:cNvPr id="9" name="Tableau 8">
            <a:extLst>
              <a:ext uri="{FF2B5EF4-FFF2-40B4-BE49-F238E27FC236}">
                <a16:creationId xmlns:a16="http://schemas.microsoft.com/office/drawing/2014/main" id="{9172DF79-B445-A22C-2C5E-F72EFCB5D880}"/>
              </a:ext>
            </a:extLst>
          </p:cNvPr>
          <p:cNvGraphicFramePr>
            <a:graphicFrameLocks noGrp="1"/>
          </p:cNvGraphicFramePr>
          <p:nvPr>
            <p:extLst>
              <p:ext uri="{D42A27DB-BD31-4B8C-83A1-F6EECF244321}">
                <p14:modId xmlns:p14="http://schemas.microsoft.com/office/powerpoint/2010/main" val="2575651772"/>
              </p:ext>
            </p:extLst>
          </p:nvPr>
        </p:nvGraphicFramePr>
        <p:xfrm>
          <a:off x="8434224" y="4236978"/>
          <a:ext cx="3578552" cy="2321043"/>
        </p:xfrm>
        <a:graphic>
          <a:graphicData uri="http://schemas.openxmlformats.org/drawingml/2006/table">
            <a:tbl>
              <a:tblPr bandRow="1">
                <a:tableStyleId>{5C22544A-7EE6-4342-B048-85BDC9FD1C3A}</a:tableStyleId>
              </a:tblPr>
              <a:tblGrid>
                <a:gridCol w="1372286">
                  <a:extLst>
                    <a:ext uri="{9D8B030D-6E8A-4147-A177-3AD203B41FA5}">
                      <a16:colId xmlns:a16="http://schemas.microsoft.com/office/drawing/2014/main" val="832161701"/>
                    </a:ext>
                  </a:extLst>
                </a:gridCol>
                <a:gridCol w="2206266">
                  <a:extLst>
                    <a:ext uri="{9D8B030D-6E8A-4147-A177-3AD203B41FA5}">
                      <a16:colId xmlns:a16="http://schemas.microsoft.com/office/drawing/2014/main" val="781034827"/>
                    </a:ext>
                  </a:extLst>
                </a:gridCol>
              </a:tblGrid>
              <a:tr h="755323">
                <a:tc>
                  <a:txBody>
                    <a:bodyPr/>
                    <a:lstStyle/>
                    <a:p>
                      <a:pPr rtl="0" fontAlgn="base"/>
                      <a:r>
                        <a:rPr lang="en-US" sz="1600">
                          <a:effectLst/>
                          <a:highlight>
                            <a:srgbClr val="E7E8EC"/>
                          </a:highlight>
                          <a:latin typeface="Arial" panose="020B0604020202020204" pitchFamily="34" charset="0"/>
                        </a:rPr>
                        <a:t>Installation d'un OS </a:t>
                      </a:r>
                      <a:endParaRPr lang="en-US">
                        <a:effectLst/>
                        <a:highlight>
                          <a:srgbClr val="CBCED7"/>
                        </a:highlight>
                      </a:endParaRPr>
                    </a:p>
                  </a:txBody>
                  <a:tcPr marL="41739" marR="41739" marT="20860" marB="2086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441"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tc>
                  <a:txBody>
                    <a:bodyPr/>
                    <a:lstStyle/>
                    <a:p>
                      <a:pPr marL="342900" lvl="0" indent="-342900" rtl="0" fontAlgn="base">
                        <a:buFont typeface="Arial" panose="020B0604020202020204" pitchFamily="34" charset="0"/>
                        <a:buChar char="•"/>
                      </a:pPr>
                      <a:r>
                        <a:rPr lang="en-US" sz="2000">
                          <a:effectLst/>
                          <a:highlight>
                            <a:srgbClr val="CBCED7"/>
                          </a:highlight>
                          <a:latin typeface="Arial" panose="020B0604020202020204" pitchFamily="34" charset="0"/>
                        </a:rPr>
                        <a:t> Linux (Ubuntu)</a:t>
                      </a:r>
                      <a:endParaRPr lang="en-US">
                        <a:effectLst/>
                        <a:highlight>
                          <a:srgbClr val="CBCED7"/>
                        </a:highlight>
                        <a:latin typeface="Arial" panose="020B0604020202020204" pitchFamily="34" charset="0"/>
                      </a:endParaRPr>
                    </a:p>
                    <a:p>
                      <a:pPr marL="342900" lvl="0" indent="-342900" rtl="0" fontAlgn="base">
                        <a:buFont typeface="Arial" panose="020B0604020202020204" pitchFamily="34" charset="0"/>
                        <a:buChar char="•"/>
                      </a:pPr>
                      <a:r>
                        <a:rPr lang="en-US" sz="2000">
                          <a:effectLst/>
                          <a:highlight>
                            <a:srgbClr val="CBCED7"/>
                          </a:highlight>
                          <a:latin typeface="Arial" panose="020B0604020202020204" pitchFamily="34" charset="0"/>
                        </a:rPr>
                        <a:t> Windows</a:t>
                      </a:r>
                      <a:endParaRPr lang="en-US">
                        <a:effectLst/>
                        <a:highlight>
                          <a:srgbClr val="CBCED7"/>
                        </a:highlight>
                        <a:latin typeface="Arial" panose="020B0604020202020204" pitchFamily="34" charset="0"/>
                      </a:endParaRPr>
                    </a:p>
                  </a:txBody>
                  <a:tcPr marL="41739" marR="41739" marT="20860" marB="2086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441"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extLst>
                  <a:ext uri="{0D108BD9-81ED-4DB2-BD59-A6C34878D82A}">
                    <a16:rowId xmlns:a16="http://schemas.microsoft.com/office/drawing/2014/main" val="3461771323"/>
                  </a:ext>
                </a:extLst>
              </a:tr>
              <a:tr h="1523905">
                <a:tc>
                  <a:txBody>
                    <a:bodyPr/>
                    <a:lstStyle/>
                    <a:p>
                      <a:pPr rtl="0" fontAlgn="base"/>
                      <a:r>
                        <a:rPr lang="en-US" sz="1600">
                          <a:effectLst/>
                          <a:highlight>
                            <a:srgbClr val="E7E8EC"/>
                          </a:highlight>
                          <a:latin typeface="Arial" panose="020B0604020202020204" pitchFamily="34" charset="0"/>
                        </a:rPr>
                        <a:t>Installation des outils</a:t>
                      </a:r>
                      <a:r>
                        <a:rPr lang="en-US" sz="1800">
                          <a:effectLst/>
                          <a:highlight>
                            <a:srgbClr val="E7E8EC"/>
                          </a:highlight>
                          <a:latin typeface="Arial" panose="020B0604020202020204" pitchFamily="34" charset="0"/>
                        </a:rPr>
                        <a:t> DevOps:</a:t>
                      </a:r>
                      <a:endParaRPr lang="en-US">
                        <a:effectLst/>
                        <a:highlight>
                          <a:srgbClr val="E7E8EC"/>
                        </a:highlight>
                      </a:endParaRPr>
                    </a:p>
                  </a:txBody>
                  <a:tcPr marL="41739" marR="41739" marT="20860" marB="2086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8EC"/>
                    </a:solidFill>
                  </a:tcPr>
                </a:tc>
                <a:tc>
                  <a:txBody>
                    <a:bodyPr/>
                    <a:lstStyle/>
                    <a:p>
                      <a:pPr marL="342900" lvl="0" indent="-342900" rtl="0" fontAlgn="base">
                        <a:buFont typeface="Arial" panose="020B0604020202020204" pitchFamily="34" charset="0"/>
                        <a:buChar char="•"/>
                      </a:pPr>
                      <a:r>
                        <a:rPr lang="en-US" sz="2000">
                          <a:effectLst/>
                          <a:highlight>
                            <a:srgbClr val="E7E8EC"/>
                          </a:highlight>
                          <a:latin typeface="Arial" panose="020B0604020202020204" pitchFamily="34" charset="0"/>
                        </a:rPr>
                        <a:t>  Docker</a:t>
                      </a:r>
                      <a:endParaRPr lang="en-US">
                        <a:effectLst/>
                        <a:highlight>
                          <a:srgbClr val="E7E8EC"/>
                        </a:highlight>
                        <a:latin typeface="Arial" panose="020B0604020202020204" pitchFamily="34" charset="0"/>
                      </a:endParaRPr>
                    </a:p>
                    <a:p>
                      <a:pPr marL="342900" lvl="0" indent="-342900" rtl="0" fontAlgn="base">
                        <a:buFont typeface="Arial" panose="020B0604020202020204" pitchFamily="34" charset="0"/>
                        <a:buChar char="•"/>
                      </a:pPr>
                      <a:r>
                        <a:rPr lang="en-US" sz="2000">
                          <a:effectLst/>
                          <a:highlight>
                            <a:srgbClr val="E7E8EC"/>
                          </a:highlight>
                          <a:latin typeface="Arial" panose="020B0604020202020204" pitchFamily="34" charset="0"/>
                        </a:rPr>
                        <a:t>  Jenkins</a:t>
                      </a:r>
                      <a:endParaRPr lang="en-US">
                        <a:effectLst/>
                        <a:highlight>
                          <a:srgbClr val="E7E8EC"/>
                        </a:highlight>
                        <a:latin typeface="Arial" panose="020B0604020202020204" pitchFamily="34" charset="0"/>
                      </a:endParaRPr>
                    </a:p>
                    <a:p>
                      <a:pPr marL="342900" lvl="0" indent="-342900" rtl="0" fontAlgn="base">
                        <a:buFont typeface="Arial" panose="020B0604020202020204" pitchFamily="34" charset="0"/>
                        <a:buChar char="•"/>
                      </a:pPr>
                      <a:r>
                        <a:rPr lang="en-US" sz="2000">
                          <a:effectLst/>
                          <a:highlight>
                            <a:srgbClr val="E7E8EC"/>
                          </a:highlight>
                          <a:latin typeface="Arial" panose="020B0604020202020204" pitchFamily="34" charset="0"/>
                        </a:rPr>
                        <a:t>  Ansible</a:t>
                      </a:r>
                      <a:endParaRPr lang="en-US">
                        <a:effectLst/>
                        <a:highlight>
                          <a:srgbClr val="E7E8EC"/>
                        </a:highlight>
                        <a:latin typeface="Arial" panose="020B0604020202020204" pitchFamily="34" charset="0"/>
                      </a:endParaRPr>
                    </a:p>
                    <a:p>
                      <a:pPr marL="342900" lvl="0" indent="-342900" rtl="0" fontAlgn="base">
                        <a:buFont typeface="Arial" panose="020B0604020202020204" pitchFamily="34" charset="0"/>
                        <a:buChar char="•"/>
                      </a:pPr>
                      <a:r>
                        <a:rPr lang="en-US" sz="2000">
                          <a:effectLst/>
                          <a:highlight>
                            <a:srgbClr val="E7E8EC"/>
                          </a:highlight>
                          <a:latin typeface="Arial" panose="020B0604020202020204" pitchFamily="34" charset="0"/>
                        </a:rPr>
                        <a:t>  Terraform</a:t>
                      </a:r>
                      <a:endParaRPr lang="en-US">
                        <a:effectLst/>
                        <a:highlight>
                          <a:srgbClr val="E7E8EC"/>
                        </a:highlight>
                        <a:latin typeface="Arial" panose="020B0604020202020204" pitchFamily="34" charset="0"/>
                      </a:endParaRPr>
                    </a:p>
                    <a:p>
                      <a:pPr marL="342900" lvl="0" indent="-342900" rtl="0" fontAlgn="base">
                        <a:buFont typeface="Arial" panose="020B0604020202020204" pitchFamily="34" charset="0"/>
                        <a:buChar char="•"/>
                      </a:pPr>
                      <a:r>
                        <a:rPr lang="en-US" sz="2000">
                          <a:effectLst/>
                          <a:highlight>
                            <a:srgbClr val="E7E8EC"/>
                          </a:highlight>
                          <a:latin typeface="Arial" panose="020B0604020202020204" pitchFamily="34" charset="0"/>
                        </a:rPr>
                        <a:t>  Zabbix</a:t>
                      </a:r>
                      <a:endParaRPr lang="en-US">
                        <a:effectLst/>
                        <a:highlight>
                          <a:srgbClr val="E7E8EC"/>
                        </a:highlight>
                        <a:latin typeface="Arial" panose="020B0604020202020204" pitchFamily="34" charset="0"/>
                      </a:endParaRPr>
                    </a:p>
                  </a:txBody>
                  <a:tcPr marL="41739" marR="41739" marT="20860" marB="2086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8EC"/>
                    </a:solidFill>
                  </a:tcPr>
                </a:tc>
                <a:extLst>
                  <a:ext uri="{0D108BD9-81ED-4DB2-BD59-A6C34878D82A}">
                    <a16:rowId xmlns:a16="http://schemas.microsoft.com/office/drawing/2014/main" val="924661559"/>
                  </a:ext>
                </a:extLst>
              </a:tr>
            </a:tbl>
          </a:graphicData>
        </a:graphic>
      </p:graphicFrame>
    </p:spTree>
    <p:extLst>
      <p:ext uri="{BB962C8B-B14F-4D97-AF65-F5344CB8AC3E}">
        <p14:creationId xmlns:p14="http://schemas.microsoft.com/office/powerpoint/2010/main" val="3767340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ln/>
        </p:spPr>
        <p:style>
          <a:lnRef idx="1">
            <a:schemeClr val="dk1"/>
          </a:lnRef>
          <a:fillRef idx="2">
            <a:schemeClr val="dk1"/>
          </a:fillRef>
          <a:effectRef idx="1">
            <a:schemeClr val="dk1"/>
          </a:effectRef>
          <a:fontRef idx="minor">
            <a:schemeClr val="dk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B98B888F-F3BB-C117-8018-88505A8076CC}"/>
              </a:ext>
            </a:extLst>
          </p:cNvPr>
          <p:cNvSpPr>
            <a:spLocks noGrp="1"/>
          </p:cNvSpPr>
          <p:nvPr>
            <p:ph type="title"/>
          </p:nvPr>
        </p:nvSpPr>
        <p:spPr>
          <a:xfrm>
            <a:off x="941174" y="-231803"/>
            <a:ext cx="3888526" cy="1800526"/>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Virtualisation</a:t>
            </a:r>
          </a:p>
        </p:txBody>
      </p:sp>
      <p:sp>
        <p:nvSpPr>
          <p:cNvPr id="3" name="Espace réservé du contenu 2">
            <a:extLst>
              <a:ext uri="{FF2B5EF4-FFF2-40B4-BE49-F238E27FC236}">
                <a16:creationId xmlns:a16="http://schemas.microsoft.com/office/drawing/2014/main" id="{9E68BE1D-12D4-DD9B-FB38-A53946DAFA15}"/>
              </a:ext>
            </a:extLst>
          </p:cNvPr>
          <p:cNvSpPr>
            <a:spLocks noGrp="1"/>
          </p:cNvSpPr>
          <p:nvPr>
            <p:ph idx="1"/>
          </p:nvPr>
        </p:nvSpPr>
        <p:spPr>
          <a:xfrm>
            <a:off x="518984" y="1192057"/>
            <a:ext cx="4928553" cy="3563878"/>
          </a:xfrm>
        </p:spPr>
        <p:txBody>
          <a:bodyPr vert="horz" lIns="91440" tIns="45720" rIns="91440" bIns="45720" rtlCol="0" anchor="t">
            <a:normAutofit/>
          </a:bodyPr>
          <a:lstStyle/>
          <a:p>
            <a:pPr marL="114300" defTabSz="914400">
              <a:lnSpc>
                <a:spcPct val="90000"/>
              </a:lnSpc>
            </a:pPr>
            <a:r>
              <a:rPr lang="en-US" sz="1800" b="1">
                <a:solidFill>
                  <a:schemeClr val="tx1"/>
                </a:solidFill>
                <a:latin typeface="+mn-lt"/>
                <a:cs typeface="+mn-cs"/>
              </a:rPr>
              <a:t>Machine </a:t>
            </a:r>
            <a:r>
              <a:rPr lang="en-US" sz="1800" b="1" err="1">
                <a:solidFill>
                  <a:schemeClr val="tx1"/>
                </a:solidFill>
                <a:latin typeface="+mn-lt"/>
                <a:cs typeface="+mn-cs"/>
              </a:rPr>
              <a:t>Virtuelle</a:t>
            </a:r>
            <a:r>
              <a:rPr lang="en-US" sz="1800" b="1">
                <a:solidFill>
                  <a:schemeClr val="tx1"/>
                </a:solidFill>
                <a:latin typeface="+mn-lt"/>
                <a:cs typeface="+mn-cs"/>
              </a:rPr>
              <a:t> (VM</a:t>
            </a:r>
            <a:r>
              <a:rPr lang="en-US" sz="1800">
                <a:solidFill>
                  <a:schemeClr val="tx1"/>
                </a:solidFill>
                <a:latin typeface="+mn-lt"/>
                <a:cs typeface="+mn-cs"/>
              </a:rPr>
              <a:t>)</a:t>
            </a:r>
            <a:endParaRPr lang="fr-FR">
              <a:solidFill>
                <a:schemeClr val="tx1"/>
              </a:solidFill>
              <a:cs typeface="+mn-cs"/>
            </a:endParaRPr>
          </a:p>
          <a:p>
            <a:pPr marL="342900" indent="-228600" defTabSz="914400">
              <a:lnSpc>
                <a:spcPct val="90000"/>
              </a:lnSpc>
              <a:buFont typeface="Arial" panose="020B0604020202020204" pitchFamily="34" charset="0"/>
              <a:buChar char="•"/>
            </a:pPr>
            <a:endParaRPr lang="en-US" sz="2000">
              <a:solidFill>
                <a:schemeClr val="tx1"/>
              </a:solidFill>
              <a:latin typeface="+mn-lt"/>
              <a:cs typeface="Arial"/>
            </a:endParaRPr>
          </a:p>
          <a:p>
            <a:pPr indent="-228600" defTabSz="914400">
              <a:lnSpc>
                <a:spcPct val="90000"/>
              </a:lnSpc>
              <a:buFont typeface="Arial" panose="020B0604020202020204" pitchFamily="34" charset="0"/>
              <a:buChar char="•"/>
            </a:pPr>
            <a:endParaRPr lang="en-US" sz="2000">
              <a:solidFill>
                <a:schemeClr val="tx1"/>
              </a:solidFill>
              <a:latin typeface="+mn-lt"/>
              <a:cs typeface="+mn-cs"/>
            </a:endParaRPr>
          </a:p>
        </p:txBody>
      </p:sp>
      <p:pic>
        <p:nvPicPr>
          <p:cNvPr id="4" name="Image 3" descr="Une image contenant texte, Appareils électroniques, capture d’écran, logiciel&#10;&#10;Description générée automatiquement">
            <a:extLst>
              <a:ext uri="{FF2B5EF4-FFF2-40B4-BE49-F238E27FC236}">
                <a16:creationId xmlns:a16="http://schemas.microsoft.com/office/drawing/2014/main" id="{842EC952-5D81-C5C5-DAFA-916B668497FC}"/>
              </a:ext>
            </a:extLst>
          </p:cNvPr>
          <p:cNvPicPr>
            <a:picLocks noChangeAspect="1"/>
          </p:cNvPicPr>
          <p:nvPr/>
        </p:nvPicPr>
        <p:blipFill>
          <a:blip r:embed="rId2"/>
          <a:stretch>
            <a:fillRect/>
          </a:stretch>
        </p:blipFill>
        <p:spPr>
          <a:xfrm>
            <a:off x="943662" y="1572912"/>
            <a:ext cx="10317376" cy="4793392"/>
          </a:xfrm>
          <a:prstGeom prst="rect">
            <a:avLst/>
          </a:prstGeom>
        </p:spPr>
      </p:pic>
    </p:spTree>
    <p:extLst>
      <p:ext uri="{BB962C8B-B14F-4D97-AF65-F5344CB8AC3E}">
        <p14:creationId xmlns:p14="http://schemas.microsoft.com/office/powerpoint/2010/main" val="739797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E84170-2A5C-BB1B-4DFF-5C5D7E0979CB}"/>
              </a:ext>
            </a:extLst>
          </p:cNvPr>
          <p:cNvSpPr>
            <a:spLocks noGrp="1"/>
          </p:cNvSpPr>
          <p:nvPr>
            <p:ph type="title"/>
          </p:nvPr>
        </p:nvSpPr>
        <p:spPr/>
        <p:txBody>
          <a:bodyPr/>
          <a:lstStyle/>
          <a:p>
            <a:r>
              <a:rPr lang="fr-FR">
                <a:latin typeface="Arial"/>
                <a:cs typeface="Arial"/>
              </a:rPr>
              <a:t>Proposition de monitoring</a:t>
            </a:r>
            <a:endParaRPr lang="fr-FR"/>
          </a:p>
        </p:txBody>
      </p:sp>
      <p:sp>
        <p:nvSpPr>
          <p:cNvPr id="3" name="Espace réservé du contenu 2">
            <a:extLst>
              <a:ext uri="{FF2B5EF4-FFF2-40B4-BE49-F238E27FC236}">
                <a16:creationId xmlns:a16="http://schemas.microsoft.com/office/drawing/2014/main" id="{92038475-154F-56E3-B272-81F052AC9B7C}"/>
              </a:ext>
            </a:extLst>
          </p:cNvPr>
          <p:cNvSpPr>
            <a:spLocks noGrp="1"/>
          </p:cNvSpPr>
          <p:nvPr>
            <p:ph idx="1"/>
          </p:nvPr>
        </p:nvSpPr>
        <p:spPr>
          <a:xfrm>
            <a:off x="287868" y="994929"/>
            <a:ext cx="11616265" cy="4834370"/>
          </a:xfrm>
        </p:spPr>
        <p:txBody>
          <a:bodyPr vert="horz" lIns="0" tIns="0" rIns="0" bIns="0" rtlCol="0" anchor="t">
            <a:normAutofit/>
          </a:bodyPr>
          <a:lstStyle/>
          <a:p>
            <a:r>
              <a:rPr lang="fr-FR" sz="2000">
                <a:latin typeface="Arial"/>
                <a:ea typeface="Roboto"/>
                <a:cs typeface="Arial"/>
              </a:rPr>
              <a:t> logiciel qui supervise de nombreux paramètre réseaux:</a:t>
            </a:r>
          </a:p>
          <a:p>
            <a:endParaRPr lang="fr-FR" sz="2000">
              <a:latin typeface="Arial"/>
              <a:ea typeface="Roboto"/>
              <a:cs typeface="Arial"/>
            </a:endParaRPr>
          </a:p>
        </p:txBody>
      </p:sp>
      <p:pic>
        <p:nvPicPr>
          <p:cNvPr id="5" name="Image 4" descr="ZABBIX conoce como funciona y como usarlo - Configura Ubuntu, Proxmox ...">
            <a:extLst>
              <a:ext uri="{FF2B5EF4-FFF2-40B4-BE49-F238E27FC236}">
                <a16:creationId xmlns:a16="http://schemas.microsoft.com/office/drawing/2014/main" id="{D1EB4320-C2AA-D499-2E2A-0AF55B4CF1FB}"/>
              </a:ext>
            </a:extLst>
          </p:cNvPr>
          <p:cNvPicPr>
            <a:picLocks noChangeAspect="1"/>
          </p:cNvPicPr>
          <p:nvPr/>
        </p:nvPicPr>
        <p:blipFill>
          <a:blip r:embed="rId2"/>
          <a:stretch>
            <a:fillRect/>
          </a:stretch>
        </p:blipFill>
        <p:spPr>
          <a:xfrm>
            <a:off x="1519237" y="1420812"/>
            <a:ext cx="10271125" cy="4448175"/>
          </a:xfrm>
          <a:prstGeom prst="rect">
            <a:avLst/>
          </a:prstGeom>
        </p:spPr>
      </p:pic>
    </p:spTree>
    <p:extLst>
      <p:ext uri="{BB962C8B-B14F-4D97-AF65-F5344CB8AC3E}">
        <p14:creationId xmlns:p14="http://schemas.microsoft.com/office/powerpoint/2010/main" val="1258796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A8D8A5-6250-E0AB-4544-BE927A88CB53}"/>
              </a:ext>
            </a:extLst>
          </p:cNvPr>
          <p:cNvSpPr>
            <a:spLocks noGrp="1"/>
          </p:cNvSpPr>
          <p:nvPr>
            <p:ph type="title"/>
          </p:nvPr>
        </p:nvSpPr>
        <p:spPr/>
        <p:txBody>
          <a:bodyPr/>
          <a:lstStyle/>
          <a:p>
            <a:r>
              <a:rPr lang="fr-FR">
                <a:latin typeface="Arial"/>
                <a:cs typeface="Arial"/>
              </a:rPr>
              <a:t>Monitoring </a:t>
            </a:r>
            <a:endParaRPr lang="fr-FR"/>
          </a:p>
        </p:txBody>
      </p:sp>
      <p:sp>
        <p:nvSpPr>
          <p:cNvPr id="3" name="Espace réservé du contenu 2">
            <a:extLst>
              <a:ext uri="{FF2B5EF4-FFF2-40B4-BE49-F238E27FC236}">
                <a16:creationId xmlns:a16="http://schemas.microsoft.com/office/drawing/2014/main" id="{116A4D38-13FF-7521-6581-F20585FD5218}"/>
              </a:ext>
            </a:extLst>
          </p:cNvPr>
          <p:cNvSpPr>
            <a:spLocks noGrp="1"/>
          </p:cNvSpPr>
          <p:nvPr>
            <p:ph idx="1"/>
          </p:nvPr>
        </p:nvSpPr>
        <p:spPr/>
        <p:txBody>
          <a:bodyPr vert="horz" lIns="0" tIns="0" rIns="0" bIns="0" rtlCol="0" anchor="t">
            <a:normAutofit/>
          </a:bodyPr>
          <a:lstStyle/>
          <a:p>
            <a:r>
              <a:rPr lang="fr-FR" sz="2250">
                <a:latin typeface="Arial"/>
                <a:cs typeface="Arial"/>
              </a:rPr>
              <a:t>Zabbix</a:t>
            </a:r>
          </a:p>
          <a:p>
            <a:endParaRPr lang="fr-FR" sz="2250"/>
          </a:p>
        </p:txBody>
      </p:sp>
      <p:pic>
        <p:nvPicPr>
          <p:cNvPr id="4" name="Image 3" descr="Une image contenant texte, capture d’écran, logiciel, Icône d’ordinateur&#10;&#10;Description générée automatiquement">
            <a:extLst>
              <a:ext uri="{FF2B5EF4-FFF2-40B4-BE49-F238E27FC236}">
                <a16:creationId xmlns:a16="http://schemas.microsoft.com/office/drawing/2014/main" id="{BF5CB346-3DA4-AD53-52B1-B6A0EECD8162}"/>
              </a:ext>
            </a:extLst>
          </p:cNvPr>
          <p:cNvPicPr>
            <a:picLocks noChangeAspect="1"/>
          </p:cNvPicPr>
          <p:nvPr/>
        </p:nvPicPr>
        <p:blipFill>
          <a:blip r:embed="rId2"/>
          <a:stretch>
            <a:fillRect/>
          </a:stretch>
        </p:blipFill>
        <p:spPr>
          <a:xfrm>
            <a:off x="1441864" y="848263"/>
            <a:ext cx="10027141" cy="4974568"/>
          </a:xfrm>
          <a:prstGeom prst="rect">
            <a:avLst/>
          </a:prstGeom>
        </p:spPr>
      </p:pic>
    </p:spTree>
    <p:extLst>
      <p:ext uri="{BB962C8B-B14F-4D97-AF65-F5344CB8AC3E}">
        <p14:creationId xmlns:p14="http://schemas.microsoft.com/office/powerpoint/2010/main" val="2486828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C208D1-5372-2794-A783-A6C938569DDE}"/>
              </a:ext>
            </a:extLst>
          </p:cNvPr>
          <p:cNvSpPr>
            <a:spLocks noGrp="1"/>
          </p:cNvSpPr>
          <p:nvPr>
            <p:ph type="title"/>
          </p:nvPr>
        </p:nvSpPr>
        <p:spPr/>
        <p:txBody>
          <a:bodyPr/>
          <a:lstStyle/>
          <a:p>
            <a:r>
              <a:rPr lang="fr-FR">
                <a:latin typeface="Arial"/>
                <a:cs typeface="Arial"/>
              </a:rPr>
              <a:t>Zabbix Dashboard </a:t>
            </a:r>
            <a:endParaRPr lang="fr-FR"/>
          </a:p>
        </p:txBody>
      </p:sp>
      <p:pic>
        <p:nvPicPr>
          <p:cNvPr id="4" name="Espace réservé du contenu 3" descr="Une image contenant texte, capture d’écran, logiciel, affichage&#10;&#10;Description générée automatiquement">
            <a:extLst>
              <a:ext uri="{FF2B5EF4-FFF2-40B4-BE49-F238E27FC236}">
                <a16:creationId xmlns:a16="http://schemas.microsoft.com/office/drawing/2014/main" id="{82AE6FC4-66F9-36A8-92C8-01BB0E00AC25}"/>
              </a:ext>
            </a:extLst>
          </p:cNvPr>
          <p:cNvPicPr>
            <a:picLocks noGrp="1" noChangeAspect="1"/>
          </p:cNvPicPr>
          <p:nvPr>
            <p:ph idx="1"/>
          </p:nvPr>
        </p:nvPicPr>
        <p:blipFill>
          <a:blip r:embed="rId2"/>
          <a:stretch>
            <a:fillRect/>
          </a:stretch>
        </p:blipFill>
        <p:spPr>
          <a:xfrm>
            <a:off x="589477" y="1267884"/>
            <a:ext cx="10984292" cy="4967815"/>
          </a:xfrm>
        </p:spPr>
      </p:pic>
    </p:spTree>
    <p:extLst>
      <p:ext uri="{BB962C8B-B14F-4D97-AF65-F5344CB8AC3E}">
        <p14:creationId xmlns:p14="http://schemas.microsoft.com/office/powerpoint/2010/main" val="450795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DCAF2-1F77-CC3A-5D7D-79A6B7AD94E2}"/>
              </a:ext>
            </a:extLst>
          </p:cNvPr>
          <p:cNvSpPr>
            <a:spLocks noGrp="1"/>
          </p:cNvSpPr>
          <p:nvPr>
            <p:ph type="ctrTitle"/>
          </p:nvPr>
        </p:nvSpPr>
        <p:spPr/>
        <p:txBody>
          <a:bodyPr/>
          <a:lstStyle/>
          <a:p>
            <a:r>
              <a:rPr lang="fr-FR"/>
              <a:t>SIEM</a:t>
            </a:r>
          </a:p>
        </p:txBody>
      </p:sp>
      <p:sp>
        <p:nvSpPr>
          <p:cNvPr id="3" name="Sous-titre 2">
            <a:extLst>
              <a:ext uri="{FF2B5EF4-FFF2-40B4-BE49-F238E27FC236}">
                <a16:creationId xmlns:a16="http://schemas.microsoft.com/office/drawing/2014/main" id="{2D3D28CE-71D2-3E27-6FEE-76D341C394FB}"/>
              </a:ext>
            </a:extLst>
          </p:cNvPr>
          <p:cNvSpPr>
            <a:spLocks noGrp="1"/>
          </p:cNvSpPr>
          <p:nvPr>
            <p:ph type="subTitle" idx="1"/>
          </p:nvPr>
        </p:nvSpPr>
        <p:spPr/>
        <p:txBody>
          <a:bodyPr/>
          <a:lstStyle/>
          <a:p>
            <a:r>
              <a:rPr lang="fr-FR"/>
              <a:t>2</a:t>
            </a:r>
          </a:p>
        </p:txBody>
      </p:sp>
    </p:spTree>
    <p:extLst>
      <p:ext uri="{BB962C8B-B14F-4D97-AF65-F5344CB8AC3E}">
        <p14:creationId xmlns:p14="http://schemas.microsoft.com/office/powerpoint/2010/main" val="351614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598257-A3D0-6907-CBE6-8966D403DB7B}"/>
              </a:ext>
            </a:extLst>
          </p:cNvPr>
          <p:cNvSpPr>
            <a:spLocks noGrp="1"/>
          </p:cNvSpPr>
          <p:nvPr>
            <p:ph type="title"/>
          </p:nvPr>
        </p:nvSpPr>
        <p:spPr/>
        <p:txBody>
          <a:bodyPr/>
          <a:lstStyle/>
          <a:p>
            <a:r>
              <a:rPr lang="fr-FR"/>
              <a:t>Plan</a:t>
            </a:r>
          </a:p>
        </p:txBody>
      </p:sp>
      <p:sp>
        <p:nvSpPr>
          <p:cNvPr id="3" name="Espace réservé du texte 2">
            <a:extLst>
              <a:ext uri="{FF2B5EF4-FFF2-40B4-BE49-F238E27FC236}">
                <a16:creationId xmlns:a16="http://schemas.microsoft.com/office/drawing/2014/main" id="{97CFE666-4B8C-A20D-1C6C-41C867A1F0B2}"/>
              </a:ext>
            </a:extLst>
          </p:cNvPr>
          <p:cNvSpPr>
            <a:spLocks noGrp="1"/>
          </p:cNvSpPr>
          <p:nvPr>
            <p:ph type="body" sz="quarter" idx="10"/>
          </p:nvPr>
        </p:nvSpPr>
        <p:spPr/>
        <p:txBody>
          <a:bodyPr/>
          <a:lstStyle/>
          <a:p>
            <a:r>
              <a:rPr lang="fr-FR"/>
              <a:t>Enjeux</a:t>
            </a:r>
          </a:p>
          <a:p>
            <a:r>
              <a:rPr lang="fr-FR"/>
              <a:t>Exploration de la solution</a:t>
            </a:r>
          </a:p>
          <a:p>
            <a:r>
              <a:rPr lang="fr-FR"/>
              <a:t>Moyens et Ressources</a:t>
            </a:r>
          </a:p>
        </p:txBody>
      </p:sp>
      <p:sp>
        <p:nvSpPr>
          <p:cNvPr id="4" name="Espace réservé du texte 3">
            <a:extLst>
              <a:ext uri="{FF2B5EF4-FFF2-40B4-BE49-F238E27FC236}">
                <a16:creationId xmlns:a16="http://schemas.microsoft.com/office/drawing/2014/main" id="{D98BADE5-A5DC-399C-8B5F-B7CF717DE5C1}"/>
              </a:ext>
            </a:extLst>
          </p:cNvPr>
          <p:cNvSpPr>
            <a:spLocks noGrp="1"/>
          </p:cNvSpPr>
          <p:nvPr>
            <p:ph type="body" sz="quarter" idx="11"/>
          </p:nvPr>
        </p:nvSpPr>
        <p:spPr/>
        <p:txBody>
          <a:bodyPr/>
          <a:lstStyle/>
          <a:p>
            <a:endParaRPr lang="fr-FR"/>
          </a:p>
        </p:txBody>
      </p:sp>
    </p:spTree>
    <p:extLst>
      <p:ext uri="{BB962C8B-B14F-4D97-AF65-F5344CB8AC3E}">
        <p14:creationId xmlns:p14="http://schemas.microsoft.com/office/powerpoint/2010/main" val="3572774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DC2089-344F-78CB-2024-430A8A853056}"/>
              </a:ext>
            </a:extLst>
          </p:cNvPr>
          <p:cNvSpPr>
            <a:spLocks noGrp="1"/>
          </p:cNvSpPr>
          <p:nvPr>
            <p:ph type="ctrTitle"/>
          </p:nvPr>
        </p:nvSpPr>
        <p:spPr/>
        <p:txBody>
          <a:bodyPr/>
          <a:lstStyle/>
          <a:p>
            <a:r>
              <a:rPr lang="fr-FR" sz="3700">
                <a:latin typeface="Arial"/>
                <a:cs typeface="Arial"/>
              </a:rPr>
              <a:t>PIPELINE CI/CD</a:t>
            </a:r>
            <a:br>
              <a:rPr lang="fr-FR" sz="3700">
                <a:latin typeface="Arial"/>
                <a:cs typeface="Arial"/>
              </a:rPr>
            </a:br>
            <a:br>
              <a:rPr lang="fr-FR" sz="2000" b="0"/>
            </a:br>
            <a:r>
              <a:rPr lang="fr-FR" sz="2000" err="1">
                <a:solidFill>
                  <a:srgbClr val="FF4A00"/>
                </a:solidFill>
                <a:latin typeface="Arial"/>
                <a:cs typeface="Arial"/>
              </a:rPr>
              <a:t>Continuous</a:t>
            </a:r>
            <a:r>
              <a:rPr lang="fr-FR" sz="2000">
                <a:solidFill>
                  <a:srgbClr val="FF4A00"/>
                </a:solidFill>
                <a:latin typeface="Arial"/>
                <a:cs typeface="Arial"/>
              </a:rPr>
              <a:t> </a:t>
            </a:r>
            <a:r>
              <a:rPr lang="fr-FR" sz="2000" err="1">
                <a:solidFill>
                  <a:srgbClr val="FF4A00"/>
                </a:solidFill>
                <a:latin typeface="Arial"/>
                <a:cs typeface="Arial"/>
              </a:rPr>
              <a:t>Integration</a:t>
            </a:r>
            <a:r>
              <a:rPr lang="fr-FR" sz="2000">
                <a:solidFill>
                  <a:srgbClr val="FF4A00"/>
                </a:solidFill>
                <a:latin typeface="Arial"/>
                <a:cs typeface="Arial"/>
              </a:rPr>
              <a:t> et </a:t>
            </a:r>
            <a:r>
              <a:rPr lang="fr-FR" sz="2000" err="1">
                <a:solidFill>
                  <a:srgbClr val="FF4A00"/>
                </a:solidFill>
                <a:latin typeface="Arial"/>
                <a:cs typeface="Arial"/>
              </a:rPr>
              <a:t>Continuous</a:t>
            </a:r>
            <a:r>
              <a:rPr lang="fr-FR" sz="2000">
                <a:solidFill>
                  <a:srgbClr val="FF4A00"/>
                </a:solidFill>
                <a:latin typeface="Arial"/>
                <a:cs typeface="Arial"/>
              </a:rPr>
              <a:t> Déploiement</a:t>
            </a:r>
            <a:endParaRPr lang="fr-FR" sz="2000">
              <a:solidFill>
                <a:srgbClr val="212121"/>
              </a:solidFill>
              <a:latin typeface="Arial"/>
              <a:cs typeface="Arial"/>
            </a:endParaRPr>
          </a:p>
        </p:txBody>
      </p:sp>
      <p:sp>
        <p:nvSpPr>
          <p:cNvPr id="3" name="Sous-titre 2">
            <a:extLst>
              <a:ext uri="{FF2B5EF4-FFF2-40B4-BE49-F238E27FC236}">
                <a16:creationId xmlns:a16="http://schemas.microsoft.com/office/drawing/2014/main" id="{155BB358-B07B-E8AB-F468-4E28F4B85A99}"/>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92307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12058BA-8FD7-823B-2BAA-72A5210D63E1}"/>
              </a:ext>
            </a:extLst>
          </p:cNvPr>
          <p:cNvSpPr>
            <a:spLocks noGrp="1"/>
          </p:cNvSpPr>
          <p:nvPr>
            <p:ph type="ctrTitle"/>
          </p:nvPr>
        </p:nvSpPr>
        <p:spPr/>
        <p:txBody>
          <a:bodyPr/>
          <a:lstStyle/>
          <a:p>
            <a:r>
              <a:rPr lang="fr-FR"/>
              <a:t>Les enjeux</a:t>
            </a:r>
          </a:p>
        </p:txBody>
      </p:sp>
      <p:sp>
        <p:nvSpPr>
          <p:cNvPr id="5" name="Espace réservé du texte 4">
            <a:extLst>
              <a:ext uri="{FF2B5EF4-FFF2-40B4-BE49-F238E27FC236}">
                <a16:creationId xmlns:a16="http://schemas.microsoft.com/office/drawing/2014/main" id="{8E29338B-5EA1-0226-870B-C9C73885306C}"/>
              </a:ext>
            </a:extLst>
          </p:cNvPr>
          <p:cNvSpPr>
            <a:spLocks noGrp="1"/>
          </p:cNvSpPr>
          <p:nvPr>
            <p:ph type="subTitle" idx="1"/>
          </p:nvPr>
        </p:nvSpPr>
        <p:spPr/>
        <p:txBody>
          <a:bodyPr>
            <a:normAutofit fontScale="32500" lnSpcReduction="20000"/>
          </a:bodyPr>
          <a:lstStyle/>
          <a:p>
            <a:r>
              <a:rPr lang="fr-FR"/>
              <a:t>Le besoin</a:t>
            </a:r>
          </a:p>
          <a:p>
            <a:r>
              <a:rPr lang="fr-FR"/>
              <a:t>Proposition de solutions technos (pourquoi, les +, les -, plusieurs possibles, pourquoi ce choix)</a:t>
            </a:r>
          </a:p>
        </p:txBody>
      </p:sp>
    </p:spTree>
    <p:extLst>
      <p:ext uri="{BB962C8B-B14F-4D97-AF65-F5344CB8AC3E}">
        <p14:creationId xmlns:p14="http://schemas.microsoft.com/office/powerpoint/2010/main" val="3697598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1307A6-C65E-111A-9880-613E5D41D5CC}"/>
              </a:ext>
            </a:extLst>
          </p:cNvPr>
          <p:cNvSpPr>
            <a:spLocks noGrp="1"/>
          </p:cNvSpPr>
          <p:nvPr>
            <p:ph type="title"/>
          </p:nvPr>
        </p:nvSpPr>
        <p:spPr/>
        <p:txBody>
          <a:bodyPr>
            <a:normAutofit fontScale="90000"/>
          </a:bodyPr>
          <a:lstStyle/>
          <a:p>
            <a:r>
              <a:rPr lang="fr-FR"/>
              <a:t>Mise en place d’un System Information Events Management</a:t>
            </a:r>
          </a:p>
        </p:txBody>
      </p:sp>
      <p:sp>
        <p:nvSpPr>
          <p:cNvPr id="3" name="Espace réservé du contenu 2">
            <a:extLst>
              <a:ext uri="{FF2B5EF4-FFF2-40B4-BE49-F238E27FC236}">
                <a16:creationId xmlns:a16="http://schemas.microsoft.com/office/drawing/2014/main" id="{42710033-A756-25D5-BC0A-DC1C27050E0A}"/>
              </a:ext>
            </a:extLst>
          </p:cNvPr>
          <p:cNvSpPr>
            <a:spLocks noGrp="1"/>
          </p:cNvSpPr>
          <p:nvPr>
            <p:ph idx="1"/>
          </p:nvPr>
        </p:nvSpPr>
        <p:spPr/>
        <p:txBody>
          <a:bodyPr/>
          <a:lstStyle/>
          <a:p>
            <a:r>
              <a:rPr lang="fr-FR"/>
              <a:t>Collecter les logs de deux applications de la HAS : SIAM et Pacte</a:t>
            </a:r>
          </a:p>
          <a:p>
            <a:pPr lvl="1"/>
            <a:r>
              <a:rPr lang="fr-FR"/>
              <a:t>Analyser les événements pour détecter les menaces et alerter les administrateurs</a:t>
            </a:r>
          </a:p>
          <a:p>
            <a:r>
              <a:rPr lang="fr-FR"/>
              <a:t>Process de mise en œuvre</a:t>
            </a:r>
          </a:p>
          <a:p>
            <a:pPr lvl="2"/>
            <a:r>
              <a:rPr lang="fr-FR"/>
              <a:t>Découverte de l’architecture applicative </a:t>
            </a:r>
          </a:p>
          <a:p>
            <a:pPr lvl="2"/>
            <a:r>
              <a:rPr lang="fr-FR"/>
              <a:t>Choix de l’outil</a:t>
            </a:r>
          </a:p>
          <a:p>
            <a:pPr lvl="2"/>
            <a:r>
              <a:rPr lang="fr-FR"/>
              <a:t>Définition de l’implémentation</a:t>
            </a:r>
          </a:p>
          <a:p>
            <a:pPr lvl="2"/>
            <a:r>
              <a:rPr lang="fr-FR"/>
              <a:t>Planning de mise en œuvre</a:t>
            </a:r>
          </a:p>
        </p:txBody>
      </p:sp>
    </p:spTree>
    <p:extLst>
      <p:ext uri="{BB962C8B-B14F-4D97-AF65-F5344CB8AC3E}">
        <p14:creationId xmlns:p14="http://schemas.microsoft.com/office/powerpoint/2010/main" val="2588971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9523A3-33CB-59DB-EE9F-8DC6B8CBAFD9}"/>
              </a:ext>
            </a:extLst>
          </p:cNvPr>
          <p:cNvSpPr>
            <a:spLocks noGrp="1"/>
          </p:cNvSpPr>
          <p:nvPr>
            <p:ph idx="1"/>
          </p:nvPr>
        </p:nvSpPr>
        <p:spPr>
          <a:xfrm>
            <a:off x="8056100" y="1267886"/>
            <a:ext cx="3848033" cy="4561415"/>
          </a:xfrm>
        </p:spPr>
        <p:txBody>
          <a:bodyPr>
            <a:normAutofit fontScale="92500" lnSpcReduction="10000"/>
          </a:bodyPr>
          <a:lstStyle/>
          <a:p>
            <a:r>
              <a:rPr lang="fr-FR"/>
              <a:t>Prérequis techniques identifiés</a:t>
            </a:r>
          </a:p>
          <a:p>
            <a:pPr lvl="1"/>
            <a:r>
              <a:rPr lang="fr-FR"/>
              <a:t>SIAM HAS </a:t>
            </a:r>
          </a:p>
          <a:p>
            <a:pPr lvl="2"/>
            <a:r>
              <a:rPr lang="fr-FR"/>
              <a:t>Services</a:t>
            </a:r>
          </a:p>
          <a:p>
            <a:pPr lvl="3"/>
            <a:r>
              <a:rPr lang="fr-FR" err="1"/>
              <a:t>mysqld</a:t>
            </a:r>
            <a:endParaRPr lang="fr-FR"/>
          </a:p>
          <a:p>
            <a:pPr lvl="3"/>
            <a:r>
              <a:rPr lang="fr-FR" err="1"/>
              <a:t>jboss-eap</a:t>
            </a:r>
            <a:endParaRPr lang="fr-FR"/>
          </a:p>
          <a:p>
            <a:pPr lvl="3"/>
            <a:r>
              <a:rPr lang="fr-FR" err="1"/>
              <a:t>slapd</a:t>
            </a:r>
            <a:r>
              <a:rPr lang="fr-FR"/>
              <a:t> (LDAP)</a:t>
            </a:r>
          </a:p>
          <a:p>
            <a:pPr lvl="3"/>
            <a:r>
              <a:rPr lang="fr-FR"/>
              <a:t>Alfresco </a:t>
            </a:r>
          </a:p>
          <a:p>
            <a:pPr lvl="3"/>
            <a:r>
              <a:rPr lang="fr-FR" err="1"/>
              <a:t>Openoffice</a:t>
            </a:r>
            <a:r>
              <a:rPr lang="fr-FR"/>
              <a:t> </a:t>
            </a:r>
          </a:p>
          <a:p>
            <a:pPr lvl="1"/>
            <a:r>
              <a:rPr lang="fr-FR"/>
              <a:t>PACTE</a:t>
            </a:r>
          </a:p>
          <a:p>
            <a:pPr lvl="2"/>
            <a:r>
              <a:rPr lang="fr-FR"/>
              <a:t>Services</a:t>
            </a:r>
          </a:p>
          <a:p>
            <a:pPr lvl="3"/>
            <a:r>
              <a:rPr lang="fr-FR" err="1"/>
              <a:t>MariaDB</a:t>
            </a:r>
            <a:endParaRPr lang="fr-FR"/>
          </a:p>
          <a:p>
            <a:pPr lvl="3"/>
            <a:r>
              <a:rPr lang="fr-FR" err="1"/>
              <a:t>php</a:t>
            </a:r>
            <a:endParaRPr lang="fr-FR"/>
          </a:p>
          <a:p>
            <a:endParaRPr lang="fr-FR"/>
          </a:p>
        </p:txBody>
      </p:sp>
      <p:sp>
        <p:nvSpPr>
          <p:cNvPr id="2" name="Titre 1">
            <a:extLst>
              <a:ext uri="{FF2B5EF4-FFF2-40B4-BE49-F238E27FC236}">
                <a16:creationId xmlns:a16="http://schemas.microsoft.com/office/drawing/2014/main" id="{D0D91FE1-A600-399C-BBA0-F40B9623D2AF}"/>
              </a:ext>
            </a:extLst>
          </p:cNvPr>
          <p:cNvSpPr>
            <a:spLocks noGrp="1"/>
          </p:cNvSpPr>
          <p:nvPr>
            <p:ph type="title"/>
          </p:nvPr>
        </p:nvSpPr>
        <p:spPr/>
        <p:txBody>
          <a:bodyPr/>
          <a:lstStyle/>
          <a:p>
            <a:r>
              <a:rPr lang="fr-FR"/>
              <a:t>L’architecture applicative : compréhension et analyse</a:t>
            </a:r>
          </a:p>
        </p:txBody>
      </p:sp>
      <p:pic>
        <p:nvPicPr>
          <p:cNvPr id="6" name="Picture 2">
            <a:extLst>
              <a:ext uri="{FF2B5EF4-FFF2-40B4-BE49-F238E27FC236}">
                <a16:creationId xmlns:a16="http://schemas.microsoft.com/office/drawing/2014/main" id="{0C87B08B-ED34-B25A-B4EE-106CA986014C}"/>
              </a:ext>
            </a:extLst>
          </p:cNvPr>
          <p:cNvPicPr>
            <a:picLocks noGrp="1" noChangeAspect="1" noChangeArrowheads="1"/>
          </p:cNvPicPr>
          <p:nvPr>
            <p:ph idx="10"/>
          </p:nvPr>
        </p:nvPicPr>
        <p:blipFill>
          <a:blip r:embed="rId3">
            <a:extLst>
              <a:ext uri="{28A0092B-C50C-407E-A947-70E740481C1C}">
                <a14:useLocalDpi xmlns:a14="http://schemas.microsoft.com/office/drawing/2010/main" val="0"/>
              </a:ext>
            </a:extLst>
          </a:blip>
          <a:srcRect/>
          <a:stretch>
            <a:fillRect/>
          </a:stretch>
        </p:blipFill>
        <p:spPr bwMode="auto">
          <a:xfrm>
            <a:off x="306628" y="1106488"/>
            <a:ext cx="7130569" cy="484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84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E9A8E1-75C2-2DCB-362F-026CBC99D31F}"/>
              </a:ext>
            </a:extLst>
          </p:cNvPr>
          <p:cNvSpPr>
            <a:spLocks noGrp="1"/>
          </p:cNvSpPr>
          <p:nvPr>
            <p:ph type="title"/>
          </p:nvPr>
        </p:nvSpPr>
        <p:spPr/>
        <p:txBody>
          <a:bodyPr/>
          <a:lstStyle/>
          <a:p>
            <a:r>
              <a:rPr lang="fr-FR"/>
              <a:t>Logiciel propriétaire ou libre ?</a:t>
            </a:r>
          </a:p>
        </p:txBody>
      </p:sp>
      <p:graphicFrame>
        <p:nvGraphicFramePr>
          <p:cNvPr id="4" name="Espace réservé du contenu 3">
            <a:extLst>
              <a:ext uri="{FF2B5EF4-FFF2-40B4-BE49-F238E27FC236}">
                <a16:creationId xmlns:a16="http://schemas.microsoft.com/office/drawing/2014/main" id="{144EC277-BF85-D044-9F6C-7FDC335BF454}"/>
              </a:ext>
            </a:extLst>
          </p:cNvPr>
          <p:cNvGraphicFramePr>
            <a:graphicFrameLocks noGrp="1"/>
          </p:cNvGraphicFramePr>
          <p:nvPr>
            <p:ph idx="1"/>
            <p:extLst>
              <p:ext uri="{D42A27DB-BD31-4B8C-83A1-F6EECF244321}">
                <p14:modId xmlns:p14="http://schemas.microsoft.com/office/powerpoint/2010/main" val="33426667"/>
              </p:ext>
            </p:extLst>
          </p:nvPr>
        </p:nvGraphicFramePr>
        <p:xfrm>
          <a:off x="287338" y="991321"/>
          <a:ext cx="11617325" cy="4560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a:extLst>
              <a:ext uri="{FF2B5EF4-FFF2-40B4-BE49-F238E27FC236}">
                <a16:creationId xmlns:a16="http://schemas.microsoft.com/office/drawing/2014/main" id="{B1B16A43-2857-03F9-1DB0-78AFF0B0D7FE}"/>
              </a:ext>
            </a:extLst>
          </p:cNvPr>
          <p:cNvSpPr txBox="1"/>
          <p:nvPr/>
        </p:nvSpPr>
        <p:spPr>
          <a:xfrm>
            <a:off x="674702" y="6082942"/>
            <a:ext cx="10350623"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fr-FR" b="0" i="0">
                <a:solidFill>
                  <a:srgbClr val="0D0D0D"/>
                </a:solidFill>
                <a:effectLst/>
                <a:latin typeface="Söhne"/>
              </a:rPr>
              <a:t>Le choix entre un logiciel propriétaire et open source dépend de facteurs tels que les besoins spécifiques en fonctionnalités, le budget, les compétences techniques disponibles et la tolérance au risque.</a:t>
            </a:r>
            <a:endParaRPr lang="fr-FR"/>
          </a:p>
        </p:txBody>
      </p:sp>
    </p:spTree>
    <p:extLst>
      <p:ext uri="{BB962C8B-B14F-4D97-AF65-F5344CB8AC3E}">
        <p14:creationId xmlns:p14="http://schemas.microsoft.com/office/powerpoint/2010/main" val="2833665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4D531E31-92DC-C6E8-D3B2-65E2CB3ED5DA}"/>
              </a:ext>
            </a:extLst>
          </p:cNvPr>
          <p:cNvGraphicFramePr>
            <a:graphicFrameLocks noGrp="1"/>
          </p:cNvGraphicFramePr>
          <p:nvPr>
            <p:ph idx="1"/>
            <p:extLst>
              <p:ext uri="{D42A27DB-BD31-4B8C-83A1-F6EECF244321}">
                <p14:modId xmlns:p14="http://schemas.microsoft.com/office/powerpoint/2010/main" val="2556847014"/>
              </p:ext>
            </p:extLst>
          </p:nvPr>
        </p:nvGraphicFramePr>
        <p:xfrm>
          <a:off x="399882" y="1268413"/>
          <a:ext cx="7632699" cy="4133737"/>
        </p:xfrm>
        <a:graphic>
          <a:graphicData uri="http://schemas.openxmlformats.org/drawingml/2006/table">
            <a:tbl>
              <a:tblPr firstRow="1" bandRow="1">
                <a:tableStyleId>{5C22544A-7EE6-4342-B048-85BDC9FD1C3A}</a:tableStyleId>
              </a:tblPr>
              <a:tblGrid>
                <a:gridCol w="2102912">
                  <a:extLst>
                    <a:ext uri="{9D8B030D-6E8A-4147-A177-3AD203B41FA5}">
                      <a16:colId xmlns:a16="http://schemas.microsoft.com/office/drawing/2014/main" val="3161349245"/>
                    </a:ext>
                  </a:extLst>
                </a:gridCol>
                <a:gridCol w="5529787">
                  <a:extLst>
                    <a:ext uri="{9D8B030D-6E8A-4147-A177-3AD203B41FA5}">
                      <a16:colId xmlns:a16="http://schemas.microsoft.com/office/drawing/2014/main" val="1957263605"/>
                    </a:ext>
                  </a:extLst>
                </a:gridCol>
              </a:tblGrid>
              <a:tr h="325446">
                <a:tc>
                  <a:txBody>
                    <a:bodyPr/>
                    <a:lstStyle/>
                    <a:p>
                      <a:pPr algn="ctr"/>
                      <a:r>
                        <a:rPr lang="fr-FR" sz="1500"/>
                        <a:t>Outil</a:t>
                      </a:r>
                    </a:p>
                  </a:txBody>
                  <a:tcPr marL="73965" marR="73965" marT="36982" marB="36982"/>
                </a:tc>
                <a:tc>
                  <a:txBody>
                    <a:bodyPr/>
                    <a:lstStyle/>
                    <a:p>
                      <a:pPr algn="ctr"/>
                      <a:r>
                        <a:rPr lang="fr-FR" sz="1500"/>
                        <a:t>Description</a:t>
                      </a:r>
                    </a:p>
                  </a:txBody>
                  <a:tcPr marL="73965" marR="73965" marT="36982" marB="36982"/>
                </a:tc>
                <a:extLst>
                  <a:ext uri="{0D108BD9-81ED-4DB2-BD59-A6C34878D82A}">
                    <a16:rowId xmlns:a16="http://schemas.microsoft.com/office/drawing/2014/main" val="1034711822"/>
                  </a:ext>
                </a:extLst>
              </a:tr>
              <a:tr h="547340">
                <a:tc>
                  <a:txBody>
                    <a:bodyPr/>
                    <a:lstStyle/>
                    <a:p>
                      <a:pPr algn="ctr"/>
                      <a:r>
                        <a:rPr lang="fr-FR" sz="1500" err="1">
                          <a:hlinkClick r:id="rId3"/>
                        </a:rPr>
                        <a:t>AlienVault</a:t>
                      </a:r>
                      <a:r>
                        <a:rPr lang="fr-FR" sz="1500">
                          <a:hlinkClick r:id="rId3"/>
                        </a:rPr>
                        <a:t>® OSSIM™</a:t>
                      </a:r>
                      <a:endParaRPr lang="fr-FR" sz="1500"/>
                    </a:p>
                  </a:txBody>
                  <a:tcPr marL="73965" marR="73965" marT="36982" marB="36982"/>
                </a:tc>
                <a:tc>
                  <a:txBody>
                    <a:bodyPr/>
                    <a:lstStyle/>
                    <a:p>
                      <a:pPr algn="ctr"/>
                      <a:r>
                        <a:rPr lang="fr-FR" sz="1500"/>
                        <a:t>Le plus ancien SIEM géré par AT&amp;T, lancé en raison du manque de produits open source disponibles.</a:t>
                      </a:r>
                    </a:p>
                    <a:p>
                      <a:pPr algn="ctr"/>
                      <a:r>
                        <a:rPr lang="fr-FR" sz="1500"/>
                        <a:t>N’offre pas la gestion de logs.</a:t>
                      </a:r>
                    </a:p>
                  </a:txBody>
                  <a:tcPr marL="73965" marR="73965" marT="36982" marB="36982"/>
                </a:tc>
                <a:extLst>
                  <a:ext uri="{0D108BD9-81ED-4DB2-BD59-A6C34878D82A}">
                    <a16:rowId xmlns:a16="http://schemas.microsoft.com/office/drawing/2014/main" val="3830128601"/>
                  </a:ext>
                </a:extLst>
              </a:tr>
              <a:tr h="769235">
                <a:tc>
                  <a:txBody>
                    <a:bodyPr/>
                    <a:lstStyle/>
                    <a:p>
                      <a:pPr algn="ctr"/>
                      <a:r>
                        <a:rPr lang="fr-FR" sz="1500">
                          <a:hlinkClick r:id="rId4"/>
                        </a:rPr>
                        <a:t>OSSEC</a:t>
                      </a:r>
                      <a:endParaRPr lang="fr-FR" sz="1500"/>
                    </a:p>
                  </a:txBody>
                  <a:tcPr marL="73965" marR="73965" marT="36982" marB="36982"/>
                </a:tc>
                <a:tc>
                  <a:txBody>
                    <a:bodyPr/>
                    <a:lstStyle/>
                    <a:p>
                      <a:pPr algn="ctr"/>
                      <a:r>
                        <a:rPr lang="fr-FR" sz="1500"/>
                        <a:t>Pour surveiller et contrôler les systèmes, il mélange tous les aspects du HIDS (détection d'intrusion basée sur l'hôte), de la surveillance des journaux</a:t>
                      </a:r>
                    </a:p>
                  </a:txBody>
                  <a:tcPr marL="73965" marR="73965" marT="36982" marB="36982"/>
                </a:tc>
                <a:extLst>
                  <a:ext uri="{0D108BD9-81ED-4DB2-BD59-A6C34878D82A}">
                    <a16:rowId xmlns:a16="http://schemas.microsoft.com/office/drawing/2014/main" val="96937398"/>
                  </a:ext>
                </a:extLst>
              </a:tr>
              <a:tr h="547340">
                <a:tc>
                  <a:txBody>
                    <a:bodyPr/>
                    <a:lstStyle/>
                    <a:p>
                      <a:pPr algn="ctr"/>
                      <a:r>
                        <a:rPr lang="fr-FR" sz="1500">
                          <a:hlinkClick r:id="rId5"/>
                        </a:rPr>
                        <a:t>Security </a:t>
                      </a:r>
                      <a:r>
                        <a:rPr lang="fr-FR" sz="1500" err="1">
                          <a:hlinkClick r:id="rId5"/>
                        </a:rPr>
                        <a:t>Onion</a:t>
                      </a:r>
                      <a:endParaRPr lang="fr-FR" sz="1500"/>
                    </a:p>
                  </a:txBody>
                  <a:tcPr marL="73965" marR="73965" marT="36982" marB="36982"/>
                </a:tc>
                <a:tc>
                  <a:txBody>
                    <a:bodyPr/>
                    <a:lstStyle/>
                    <a:p>
                      <a:pPr algn="ctr"/>
                      <a:r>
                        <a:rPr lang="fr-FR" sz="1500"/>
                        <a:t>Fournit une solution complète et intégrée pour surveiller, analyser et défendre les réseaux informatiques contre les menaces de sécurité.</a:t>
                      </a:r>
                    </a:p>
                  </a:txBody>
                  <a:tcPr marL="73965" marR="73965" marT="36982" marB="36982"/>
                </a:tc>
                <a:extLst>
                  <a:ext uri="{0D108BD9-81ED-4DB2-BD59-A6C34878D82A}">
                    <a16:rowId xmlns:a16="http://schemas.microsoft.com/office/drawing/2014/main" val="2001523752"/>
                  </a:ext>
                </a:extLst>
              </a:tr>
              <a:tr h="344382">
                <a:tc>
                  <a:txBody>
                    <a:bodyPr/>
                    <a:lstStyle/>
                    <a:p>
                      <a:pPr algn="ctr"/>
                      <a:r>
                        <a:rPr lang="fr-FR" sz="1500" err="1">
                          <a:hlinkClick r:id="rId6"/>
                        </a:rPr>
                        <a:t>Snort</a:t>
                      </a:r>
                      <a:endParaRPr lang="fr-FR" sz="1500"/>
                    </a:p>
                  </a:txBody>
                  <a:tcPr marL="73965" marR="73965" marT="36982" marB="36982"/>
                </a:tc>
                <a:tc>
                  <a:txBody>
                    <a:bodyPr/>
                    <a:lstStyle/>
                    <a:p>
                      <a:pPr algn="ctr"/>
                      <a:r>
                        <a:rPr lang="fr-FR" sz="1500"/>
                        <a:t>Analyser le trafic réseau, identifie et bloque les menaces de sécurité potentielles et utilise une série de règles qui aident à définir une activité réseau malveillante.</a:t>
                      </a:r>
                    </a:p>
                  </a:txBody>
                  <a:tcPr marL="73965" marR="73965" marT="36982" marB="36982"/>
                </a:tc>
                <a:extLst>
                  <a:ext uri="{0D108BD9-81ED-4DB2-BD59-A6C34878D82A}">
                    <a16:rowId xmlns:a16="http://schemas.microsoft.com/office/drawing/2014/main" val="736973370"/>
                  </a:ext>
                </a:extLst>
              </a:tr>
              <a:tr h="325446">
                <a:tc>
                  <a:txBody>
                    <a:bodyPr/>
                    <a:lstStyle/>
                    <a:p>
                      <a:pPr algn="ctr"/>
                      <a:r>
                        <a:rPr lang="fr-FR" sz="1500" err="1">
                          <a:hlinkClick r:id="rId7"/>
                        </a:rPr>
                        <a:t>Wazuh</a:t>
                      </a:r>
                      <a:endParaRPr lang="fr-FR" sz="1500"/>
                    </a:p>
                  </a:txBody>
                  <a:tcPr marL="73965" marR="73965" marT="36982" marB="36982"/>
                </a:tc>
                <a:tc>
                  <a:txBody>
                    <a:bodyPr/>
                    <a:lstStyle/>
                    <a:p>
                      <a:pPr algn="ctr"/>
                      <a:r>
                        <a:rPr lang="fr-FR" sz="1500"/>
                        <a:t>Fork libre du projet OSSEC, offre à la fois les fonctionnalités </a:t>
                      </a:r>
                      <a:r>
                        <a:rPr lang="en-US" sz="1500"/>
                        <a:t>XDR (Extended Detection and Response) and SIEM (Security Information and Event Management) sur les assets et le cloud.</a:t>
                      </a:r>
                      <a:endParaRPr lang="fr-FR" sz="1500"/>
                    </a:p>
                  </a:txBody>
                  <a:tcPr marL="73965" marR="73965" marT="36982" marB="36982"/>
                </a:tc>
                <a:extLst>
                  <a:ext uri="{0D108BD9-81ED-4DB2-BD59-A6C34878D82A}">
                    <a16:rowId xmlns:a16="http://schemas.microsoft.com/office/drawing/2014/main" val="1737835501"/>
                  </a:ext>
                </a:extLst>
              </a:tr>
            </a:tbl>
          </a:graphicData>
        </a:graphic>
      </p:graphicFrame>
      <p:sp>
        <p:nvSpPr>
          <p:cNvPr id="2" name="Titre 1">
            <a:extLst>
              <a:ext uri="{FF2B5EF4-FFF2-40B4-BE49-F238E27FC236}">
                <a16:creationId xmlns:a16="http://schemas.microsoft.com/office/drawing/2014/main" id="{4CC75176-0673-85E3-6BD0-9DDC9699532A}"/>
              </a:ext>
            </a:extLst>
          </p:cNvPr>
          <p:cNvSpPr>
            <a:spLocks noGrp="1"/>
          </p:cNvSpPr>
          <p:nvPr>
            <p:ph type="title"/>
          </p:nvPr>
        </p:nvSpPr>
        <p:spPr/>
        <p:txBody>
          <a:bodyPr vert="horz" lIns="91440" tIns="45720" rIns="91440" bIns="45720" rtlCol="0" anchor="t">
            <a:normAutofit/>
          </a:bodyPr>
          <a:lstStyle/>
          <a:p>
            <a:pPr defTabSz="914400"/>
            <a:r>
              <a:rPr lang="en-US">
                <a:solidFill>
                  <a:schemeClr val="tx1"/>
                </a:solidFill>
                <a:latin typeface="+mj-lt"/>
                <a:cs typeface="+mj-cs"/>
              </a:rPr>
              <a:t>Description de 5 solutions</a:t>
            </a:r>
            <a:r>
              <a:rPr lang="en-US" kern="1200">
                <a:solidFill>
                  <a:schemeClr val="tx1"/>
                </a:solidFill>
                <a:latin typeface="+mj-lt"/>
                <a:ea typeface="+mj-ea"/>
                <a:cs typeface="+mj-cs"/>
              </a:rPr>
              <a:t> SIEM Open Source</a:t>
            </a:r>
          </a:p>
        </p:txBody>
      </p:sp>
      <p:sp>
        <p:nvSpPr>
          <p:cNvPr id="6" name="ZoneTexte 5">
            <a:extLst>
              <a:ext uri="{FF2B5EF4-FFF2-40B4-BE49-F238E27FC236}">
                <a16:creationId xmlns:a16="http://schemas.microsoft.com/office/drawing/2014/main" id="{F4452026-A117-CF02-408A-676A5646AC13}"/>
              </a:ext>
            </a:extLst>
          </p:cNvPr>
          <p:cNvSpPr txBox="1"/>
          <p:nvPr/>
        </p:nvSpPr>
        <p:spPr>
          <a:xfrm>
            <a:off x="9186203" y="604911"/>
            <a:ext cx="914400" cy="914400"/>
          </a:xfrm>
          <a:prstGeom prst="rect">
            <a:avLst/>
          </a:prstGeom>
        </p:spPr>
        <p:txBody>
          <a:bodyPr vert="horz" wrap="none" lIns="0" tIns="0" rIns="0" bIns="0" rtlCol="0">
            <a:normAutofit/>
          </a:bodyPr>
          <a:lstStyle/>
          <a:p>
            <a:pPr algn="l"/>
            <a:endParaRPr lang="fr-FR"/>
          </a:p>
        </p:txBody>
      </p:sp>
      <p:sp>
        <p:nvSpPr>
          <p:cNvPr id="24" name="AutoShape 4">
            <a:extLst>
              <a:ext uri="{FF2B5EF4-FFF2-40B4-BE49-F238E27FC236}">
                <a16:creationId xmlns:a16="http://schemas.microsoft.com/office/drawing/2014/main" id="{AA8A9657-4AA8-53C5-87D7-2D7609AFB030}"/>
              </a:ext>
            </a:extLst>
          </p:cNvPr>
          <p:cNvSpPr>
            <a:spLocks noChangeAspect="1" noChangeArrowheads="1"/>
          </p:cNvSpPr>
          <p:nvPr/>
        </p:nvSpPr>
        <p:spPr bwMode="auto">
          <a:xfrm>
            <a:off x="9020508" y="2185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6" name="Image 25" descr="Une image contenant Police, Graphique, texte, logo&#10;&#10;Description générée automatiquement">
            <a:extLst>
              <a:ext uri="{FF2B5EF4-FFF2-40B4-BE49-F238E27FC236}">
                <a16:creationId xmlns:a16="http://schemas.microsoft.com/office/drawing/2014/main" id="{F7A3B0C3-D371-DF2C-86CD-4F2596311A4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242699" y="1631162"/>
            <a:ext cx="2857500" cy="571500"/>
          </a:xfrm>
          <a:prstGeom prst="rect">
            <a:avLst/>
          </a:prstGeom>
        </p:spPr>
      </p:pic>
      <p:pic>
        <p:nvPicPr>
          <p:cNvPr id="27" name="Image 26" descr="Une image contenant Police, logo, Graphique, symbole&#10;&#10;Description générée automatiquement">
            <a:extLst>
              <a:ext uri="{FF2B5EF4-FFF2-40B4-BE49-F238E27FC236}">
                <a16:creationId xmlns:a16="http://schemas.microsoft.com/office/drawing/2014/main" id="{03070B79-70AD-30C4-33E0-B631F4E099E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307949" y="2308248"/>
            <a:ext cx="1895475" cy="695325"/>
          </a:xfrm>
          <a:prstGeom prst="rect">
            <a:avLst/>
          </a:prstGeom>
        </p:spPr>
      </p:pic>
      <p:pic>
        <p:nvPicPr>
          <p:cNvPr id="28" name="Image 27">
            <a:extLst>
              <a:ext uri="{FF2B5EF4-FFF2-40B4-BE49-F238E27FC236}">
                <a16:creationId xmlns:a16="http://schemas.microsoft.com/office/drawing/2014/main" id="{5DAE0507-5BB3-1945-3F6D-6E392BC56896}"/>
              </a:ext>
            </a:extLst>
          </p:cNvPr>
          <p:cNvPicPr>
            <a:picLocks noChangeAspect="1"/>
          </p:cNvPicPr>
          <p:nvPr/>
        </p:nvPicPr>
        <p:blipFill>
          <a:blip r:embed="rId12"/>
          <a:stretch>
            <a:fillRect/>
          </a:stretch>
        </p:blipFill>
        <p:spPr>
          <a:xfrm>
            <a:off x="8526739" y="3057490"/>
            <a:ext cx="2466975" cy="619125"/>
          </a:xfrm>
          <a:prstGeom prst="rect">
            <a:avLst/>
          </a:prstGeom>
        </p:spPr>
      </p:pic>
      <p:pic>
        <p:nvPicPr>
          <p:cNvPr id="29" name="Image 28" descr="Une image contenant texte, clipart, dessin humoristique, croquis&#10;&#10;Description générée automatiquement">
            <a:extLst>
              <a:ext uri="{FF2B5EF4-FFF2-40B4-BE49-F238E27FC236}">
                <a16:creationId xmlns:a16="http://schemas.microsoft.com/office/drawing/2014/main" id="{8C62AEFB-E50E-F922-56DB-3844A8611391}"/>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526739" y="3722784"/>
            <a:ext cx="1408169" cy="779187"/>
          </a:xfrm>
          <a:prstGeom prst="rect">
            <a:avLst/>
          </a:prstGeom>
        </p:spPr>
      </p:pic>
      <p:pic>
        <p:nvPicPr>
          <p:cNvPr id="30" name="Picture 12">
            <a:extLst>
              <a:ext uri="{FF2B5EF4-FFF2-40B4-BE49-F238E27FC236}">
                <a16:creationId xmlns:a16="http://schemas.microsoft.com/office/drawing/2014/main" id="{81516DB5-FD2E-ED4F-F9FA-F7F695B0E1B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47365" y="4479774"/>
            <a:ext cx="1207634" cy="101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981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39120DC-A4E9-7C78-C27C-44F0941CFF44}"/>
              </a:ext>
            </a:extLst>
          </p:cNvPr>
          <p:cNvSpPr>
            <a:spLocks noGrp="1"/>
          </p:cNvSpPr>
          <p:nvPr>
            <p:ph type="title"/>
          </p:nvPr>
        </p:nvSpPr>
        <p:spPr/>
        <p:txBody>
          <a:bodyPr/>
          <a:lstStyle/>
          <a:p>
            <a:r>
              <a:rPr lang="fr-FR"/>
              <a:t>Les +/- des solutions (critères de sélection)</a:t>
            </a:r>
          </a:p>
        </p:txBody>
      </p:sp>
      <p:graphicFrame>
        <p:nvGraphicFramePr>
          <p:cNvPr id="2" name="Espace réservé du contenu 1">
            <a:extLst>
              <a:ext uri="{FF2B5EF4-FFF2-40B4-BE49-F238E27FC236}">
                <a16:creationId xmlns:a16="http://schemas.microsoft.com/office/drawing/2014/main" id="{6BAA089F-AFDA-8DC0-C924-A6AAA8CCAC62}"/>
              </a:ext>
            </a:extLst>
          </p:cNvPr>
          <p:cNvGraphicFramePr>
            <a:graphicFrameLocks noGrp="1"/>
          </p:cNvGraphicFramePr>
          <p:nvPr>
            <p:ph idx="1"/>
            <p:extLst>
              <p:ext uri="{D42A27DB-BD31-4B8C-83A1-F6EECF244321}">
                <p14:modId xmlns:p14="http://schemas.microsoft.com/office/powerpoint/2010/main" val="3265345219"/>
              </p:ext>
            </p:extLst>
          </p:nvPr>
        </p:nvGraphicFramePr>
        <p:xfrm>
          <a:off x="962040" y="1107218"/>
          <a:ext cx="10817181" cy="5120640"/>
        </p:xfrm>
        <a:graphic>
          <a:graphicData uri="http://schemas.openxmlformats.org/drawingml/2006/table">
            <a:tbl>
              <a:tblPr firstRow="1" bandRow="1">
                <a:tableStyleId>{5C22544A-7EE6-4342-B048-85BDC9FD1C3A}</a:tableStyleId>
              </a:tblPr>
              <a:tblGrid>
                <a:gridCol w="2793214">
                  <a:extLst>
                    <a:ext uri="{9D8B030D-6E8A-4147-A177-3AD203B41FA5}">
                      <a16:colId xmlns:a16="http://schemas.microsoft.com/office/drawing/2014/main" val="1868361299"/>
                    </a:ext>
                  </a:extLst>
                </a:gridCol>
                <a:gridCol w="1473694">
                  <a:extLst>
                    <a:ext uri="{9D8B030D-6E8A-4147-A177-3AD203B41FA5}">
                      <a16:colId xmlns:a16="http://schemas.microsoft.com/office/drawing/2014/main" val="3762105100"/>
                    </a:ext>
                  </a:extLst>
                </a:gridCol>
                <a:gridCol w="1251751">
                  <a:extLst>
                    <a:ext uri="{9D8B030D-6E8A-4147-A177-3AD203B41FA5}">
                      <a16:colId xmlns:a16="http://schemas.microsoft.com/office/drawing/2014/main" val="2849297299"/>
                    </a:ext>
                  </a:extLst>
                </a:gridCol>
                <a:gridCol w="1890944">
                  <a:extLst>
                    <a:ext uri="{9D8B030D-6E8A-4147-A177-3AD203B41FA5}">
                      <a16:colId xmlns:a16="http://schemas.microsoft.com/office/drawing/2014/main" val="2433908712"/>
                    </a:ext>
                  </a:extLst>
                </a:gridCol>
                <a:gridCol w="1038687">
                  <a:extLst>
                    <a:ext uri="{9D8B030D-6E8A-4147-A177-3AD203B41FA5}">
                      <a16:colId xmlns:a16="http://schemas.microsoft.com/office/drawing/2014/main" val="2462326434"/>
                    </a:ext>
                  </a:extLst>
                </a:gridCol>
                <a:gridCol w="2368891">
                  <a:extLst>
                    <a:ext uri="{9D8B030D-6E8A-4147-A177-3AD203B41FA5}">
                      <a16:colId xmlns:a16="http://schemas.microsoft.com/office/drawing/2014/main" val="926029482"/>
                    </a:ext>
                  </a:extLst>
                </a:gridCol>
              </a:tblGrid>
              <a:tr h="370840">
                <a:tc>
                  <a:txBody>
                    <a:bodyPr/>
                    <a:lstStyle/>
                    <a:p>
                      <a:pPr algn="ctr"/>
                      <a:endParaRPr lang="fr-FR"/>
                    </a:p>
                  </a:txBody>
                  <a:tcPr anchor="ctr"/>
                </a:tc>
                <a:tc>
                  <a:txBody>
                    <a:bodyPr/>
                    <a:lstStyle/>
                    <a:p>
                      <a:pPr algn="ctr"/>
                      <a:r>
                        <a:rPr lang="fr-FR" err="1"/>
                        <a:t>AlienVault</a:t>
                      </a:r>
                      <a:r>
                        <a:rPr lang="fr-FR"/>
                        <a:t>® OSSIM™</a:t>
                      </a:r>
                    </a:p>
                  </a:txBody>
                  <a:tcPr anchor="ctr"/>
                </a:tc>
                <a:tc>
                  <a:txBody>
                    <a:bodyPr/>
                    <a:lstStyle/>
                    <a:p>
                      <a:pPr algn="ctr"/>
                      <a:r>
                        <a:rPr lang="fr-FR"/>
                        <a:t>OSSEC+</a:t>
                      </a:r>
                    </a:p>
                  </a:txBody>
                  <a:tcPr anchor="ctr"/>
                </a:tc>
                <a:tc>
                  <a:txBody>
                    <a:bodyPr/>
                    <a:lstStyle/>
                    <a:p>
                      <a:pPr algn="ctr"/>
                      <a:r>
                        <a:rPr lang="fr-FR"/>
                        <a:t>Security </a:t>
                      </a:r>
                      <a:r>
                        <a:rPr lang="fr-FR" err="1"/>
                        <a:t>Onion</a:t>
                      </a:r>
                      <a:endParaRPr lang="fr-FR"/>
                    </a:p>
                  </a:txBody>
                  <a:tcPr anchor="ctr"/>
                </a:tc>
                <a:tc>
                  <a:txBody>
                    <a:bodyPr/>
                    <a:lstStyle/>
                    <a:p>
                      <a:pPr algn="ctr"/>
                      <a:r>
                        <a:rPr lang="fr-FR" err="1"/>
                        <a:t>Snort</a:t>
                      </a:r>
                      <a:endParaRPr lang="fr-FR"/>
                    </a:p>
                  </a:txBody>
                  <a:tcPr anchor="ctr"/>
                </a:tc>
                <a:tc>
                  <a:txBody>
                    <a:bodyPr/>
                    <a:lstStyle/>
                    <a:p>
                      <a:pPr algn="ctr"/>
                      <a:r>
                        <a:rPr lang="fr-FR" err="1"/>
                        <a:t>Wazuh</a:t>
                      </a:r>
                      <a:endParaRPr lang="fr-FR"/>
                    </a:p>
                  </a:txBody>
                  <a:tcPr anchor="ctr"/>
                </a:tc>
                <a:extLst>
                  <a:ext uri="{0D108BD9-81ED-4DB2-BD59-A6C34878D82A}">
                    <a16:rowId xmlns:a16="http://schemas.microsoft.com/office/drawing/2014/main" val="3887171821"/>
                  </a:ext>
                </a:extLst>
              </a:tr>
              <a:tr h="370840">
                <a:tc>
                  <a:txBody>
                    <a:bodyPr/>
                    <a:lstStyle/>
                    <a:p>
                      <a:pPr algn="ctr"/>
                      <a:r>
                        <a:rPr lang="fr-FR" sz="1600"/>
                        <a:t>Installation</a:t>
                      </a:r>
                    </a:p>
                  </a:txBody>
                  <a:tcPr anchor="ctr"/>
                </a:tc>
                <a:tc>
                  <a:txBody>
                    <a:bodyPr/>
                    <a:lstStyle/>
                    <a:p>
                      <a:pPr algn="ctr"/>
                      <a:r>
                        <a:rPr lang="fr-FR" sz="1600"/>
                        <a:t>Image ISO 1 serveur uniquement</a:t>
                      </a:r>
                    </a:p>
                  </a:txBody>
                  <a:tcPr anchor="ctr"/>
                </a:tc>
                <a:tc>
                  <a:txBody>
                    <a:bodyPr/>
                    <a:lstStyle/>
                    <a:p>
                      <a:pPr algn="ctr"/>
                      <a:endParaRPr lang="fr-FR" sz="1600"/>
                    </a:p>
                  </a:txBody>
                  <a:tcPr anchor="ctr"/>
                </a:tc>
                <a:tc>
                  <a:txBody>
                    <a:bodyPr/>
                    <a:lstStyle/>
                    <a:p>
                      <a:pPr algn="ctr"/>
                      <a:r>
                        <a:rPr lang="fr-FR" sz="1600"/>
                        <a:t>Image Machine Iso/Cloud</a:t>
                      </a:r>
                    </a:p>
                  </a:txBody>
                  <a:tcPr anchor="ctr"/>
                </a:tc>
                <a:tc>
                  <a:txBody>
                    <a:bodyPr/>
                    <a:lstStyle/>
                    <a:p>
                      <a:pPr algn="ctr"/>
                      <a:endParaRPr lang="fr-FR" sz="1600"/>
                    </a:p>
                  </a:txBody>
                  <a:tcPr anchor="ctr"/>
                </a:tc>
                <a:tc>
                  <a:txBody>
                    <a:bodyPr/>
                    <a:lstStyle/>
                    <a:p>
                      <a:pPr algn="ctr"/>
                      <a:r>
                        <a:rPr lang="fr-FR" sz="1500"/>
                        <a:t>1 ou +++ serveurs</a:t>
                      </a:r>
                    </a:p>
                    <a:p>
                      <a:pPr algn="ctr"/>
                      <a:r>
                        <a:rPr lang="fr-FR" sz="1200"/>
                        <a:t>Cloud (Saas), Image machine OVA/Amazon, containeurs (Docker/</a:t>
                      </a:r>
                      <a:r>
                        <a:rPr lang="fr-FR" sz="1200" err="1"/>
                        <a:t>Kubernetes</a:t>
                      </a:r>
                      <a:r>
                        <a:rPr lang="fr-FR" sz="1200"/>
                        <a:t>)</a:t>
                      </a:r>
                      <a:endParaRPr lang="fr-FR" sz="1600"/>
                    </a:p>
                  </a:txBody>
                  <a:tcPr anchor="ctr"/>
                </a:tc>
                <a:extLst>
                  <a:ext uri="{0D108BD9-81ED-4DB2-BD59-A6C34878D82A}">
                    <a16:rowId xmlns:a16="http://schemas.microsoft.com/office/drawing/2014/main" val="1102696776"/>
                  </a:ext>
                </a:extLst>
              </a:tr>
              <a:tr h="370840">
                <a:tc>
                  <a:txBody>
                    <a:bodyPr/>
                    <a:lstStyle/>
                    <a:p>
                      <a:pPr algn="ctr"/>
                      <a:r>
                        <a:rPr lang="fr-FR" sz="1600"/>
                        <a:t>Gestion de logs</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 </a:t>
                      </a:r>
                      <a:r>
                        <a:rPr lang="fr-FR" sz="1200">
                          <a:sym typeface="Wingdings 2" panose="05020102010507070707" pitchFamily="18" charset="2"/>
                        </a:rPr>
                        <a:t>(réseau uniquement)</a:t>
                      </a:r>
                      <a:endParaRPr lang="fr-FR"/>
                    </a:p>
                  </a:txBody>
                  <a:tcPr anchor="ctr"/>
                </a:tc>
                <a:tc>
                  <a:txBody>
                    <a:bodyPr/>
                    <a:lstStyle/>
                    <a:p>
                      <a:pPr algn="ctr"/>
                      <a:r>
                        <a:rPr lang="fr-FR">
                          <a:sym typeface="Wingdings 2" panose="05020102010507070707" pitchFamily="18" charset="2"/>
                        </a:rPr>
                        <a:t></a:t>
                      </a:r>
                      <a:endParaRPr lang="fr-FR"/>
                    </a:p>
                  </a:txBody>
                  <a:tcPr anchor="ctr"/>
                </a:tc>
                <a:extLst>
                  <a:ext uri="{0D108BD9-81ED-4DB2-BD59-A6C34878D82A}">
                    <a16:rowId xmlns:a16="http://schemas.microsoft.com/office/drawing/2014/main" val="387556107"/>
                  </a:ext>
                </a:extLst>
              </a:tr>
              <a:tr h="370840">
                <a:tc>
                  <a:txBody>
                    <a:bodyPr/>
                    <a:lstStyle/>
                    <a:p>
                      <a:pPr algn="ctr"/>
                      <a:r>
                        <a:rPr lang="fr-FR" sz="1600"/>
                        <a:t>Version payante</a:t>
                      </a:r>
                    </a:p>
                  </a:txBody>
                  <a:tcPr anchor="ctr"/>
                </a:tc>
                <a:tc>
                  <a:txBody>
                    <a:bodyPr/>
                    <a:lstStyle/>
                    <a:p>
                      <a:pPr algn="ctr"/>
                      <a:r>
                        <a:rPr lang="fr-FR"/>
                        <a:t>USM</a:t>
                      </a:r>
                    </a:p>
                    <a:p>
                      <a:pPr algn="ctr"/>
                      <a:r>
                        <a:rPr lang="fr-FR" err="1"/>
                        <a:t>Anywhere</a:t>
                      </a:r>
                      <a:r>
                        <a:rPr lang="fr-FR"/>
                        <a:t>™</a:t>
                      </a:r>
                    </a:p>
                  </a:txBody>
                  <a:tcPr anchor="ctr"/>
                </a:tc>
                <a:tc>
                  <a:txBody>
                    <a:bodyPr/>
                    <a:lstStyle/>
                    <a:p>
                      <a:pPr algn="ctr"/>
                      <a:r>
                        <a:rPr lang="fr-FR"/>
                        <a:t>Atomic OSSEC</a:t>
                      </a:r>
                    </a:p>
                  </a:txBody>
                  <a:tcPr anchor="ctr"/>
                </a:tc>
                <a:tc>
                  <a:txBody>
                    <a:bodyPr/>
                    <a:lstStyle/>
                    <a:p>
                      <a:pPr algn="ctr"/>
                      <a:r>
                        <a:rPr lang="fr-FR">
                          <a:sym typeface="Wingdings 2" panose="05020102010507070707" pitchFamily="18" charset="2"/>
                        </a:rPr>
                        <a:t> </a:t>
                      </a:r>
                      <a:r>
                        <a:rPr lang="fr-FR" sz="1200">
                          <a:sym typeface="Wingdings 2" panose="05020102010507070707" pitchFamily="18" charset="2"/>
                        </a:rPr>
                        <a:t>(sauf support et formations)</a:t>
                      </a:r>
                      <a:endParaRPr lang="fr-FR" sz="1200"/>
                    </a:p>
                  </a:txBody>
                  <a:tcPr anchor="ctr"/>
                </a:tc>
                <a:tc>
                  <a:txBody>
                    <a:bodyPr/>
                    <a:lstStyle/>
                    <a:p>
                      <a:pPr algn="ctr"/>
                      <a:endParaRPr lang="fr-FR"/>
                    </a:p>
                  </a:txBody>
                  <a:tcPr anchor="ctr"/>
                </a:tc>
                <a:tc>
                  <a:txBody>
                    <a:bodyPr/>
                    <a:lstStyle/>
                    <a:p>
                      <a:pPr algn="ctr"/>
                      <a:r>
                        <a:rPr lang="fr-FR">
                          <a:sym typeface="Wingdings 2" panose="05020102010507070707" pitchFamily="18" charset="2"/>
                        </a:rPr>
                        <a:t> </a:t>
                      </a:r>
                      <a:r>
                        <a:rPr lang="fr-FR" sz="1200">
                          <a:sym typeface="Wingdings 2" panose="05020102010507070707" pitchFamily="18" charset="2"/>
                        </a:rPr>
                        <a:t>(sauf support, services et formations)</a:t>
                      </a:r>
                      <a:endParaRPr lang="fr-FR" sz="1200"/>
                    </a:p>
                  </a:txBody>
                  <a:tcPr anchor="ctr"/>
                </a:tc>
                <a:extLst>
                  <a:ext uri="{0D108BD9-81ED-4DB2-BD59-A6C34878D82A}">
                    <a16:rowId xmlns:a16="http://schemas.microsoft.com/office/drawing/2014/main" val="79148356"/>
                  </a:ext>
                </a:extLst>
              </a:tr>
              <a:tr h="370840">
                <a:tc>
                  <a:txBody>
                    <a:bodyPr/>
                    <a:lstStyle/>
                    <a:p>
                      <a:pPr algn="ctr"/>
                      <a:r>
                        <a:rPr lang="fr-FR" sz="1600"/>
                        <a:t>Communauté</a:t>
                      </a:r>
                    </a:p>
                  </a:txBody>
                  <a:tcPr anchor="ctr"/>
                </a:tc>
                <a:tc>
                  <a:txBody>
                    <a:bodyPr/>
                    <a:lstStyle/>
                    <a:p>
                      <a:pPr algn="ctr"/>
                      <a:r>
                        <a:rPr lang="fr-FR"/>
                        <a:t>Forum</a:t>
                      </a:r>
                    </a:p>
                  </a:txBody>
                  <a:tcPr anchor="ctr"/>
                </a:tc>
                <a:tc>
                  <a:txBody>
                    <a:bodyPr/>
                    <a:lstStyle/>
                    <a:p>
                      <a:pPr algn="ctr"/>
                      <a:endParaRPr lang="fr-FR"/>
                    </a:p>
                  </a:txBody>
                  <a:tcPr anchor="ctr"/>
                </a:tc>
                <a:tc>
                  <a:txBody>
                    <a:bodyPr/>
                    <a:lstStyle/>
                    <a:p>
                      <a:pPr algn="ctr"/>
                      <a:endParaRPr lang="fr-FR"/>
                    </a:p>
                  </a:txBody>
                  <a:tcPr anchor="ctr"/>
                </a:tc>
                <a:tc>
                  <a:txBody>
                    <a:bodyPr/>
                    <a:lstStyle/>
                    <a:p>
                      <a:pPr algn="ctr"/>
                      <a:r>
                        <a:rPr lang="fr-FR"/>
                        <a:t>Email</a:t>
                      </a:r>
                    </a:p>
                  </a:txBody>
                  <a:tcPr anchor="ctr"/>
                </a:tc>
                <a:tc>
                  <a:txBody>
                    <a:bodyPr/>
                    <a:lstStyle/>
                    <a:p>
                      <a:pPr algn="ctr"/>
                      <a:endParaRPr lang="fr-FR"/>
                    </a:p>
                  </a:txBody>
                  <a:tcPr anchor="ctr"/>
                </a:tc>
                <a:extLst>
                  <a:ext uri="{0D108BD9-81ED-4DB2-BD59-A6C34878D82A}">
                    <a16:rowId xmlns:a16="http://schemas.microsoft.com/office/drawing/2014/main" val="2334037455"/>
                  </a:ext>
                </a:extLst>
              </a:tr>
              <a:tr h="370840">
                <a:tc>
                  <a:txBody>
                    <a:bodyPr/>
                    <a:lstStyle/>
                    <a:p>
                      <a:pPr algn="ctr"/>
                      <a:r>
                        <a:rPr lang="fr-FR" sz="1600"/>
                        <a:t>Intégration outils tiers</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endParaRPr lang="fr-FR"/>
                    </a:p>
                  </a:txBody>
                  <a:tcPr anchor="ctr"/>
                </a:tc>
                <a:tc>
                  <a:txBody>
                    <a:bodyPr/>
                    <a:lstStyle/>
                    <a:p>
                      <a:pPr algn="ctr"/>
                      <a:r>
                        <a:rPr lang="fr-FR">
                          <a:sym typeface="Wingdings 2" panose="05020102010507070707" pitchFamily="18" charset="2"/>
                        </a:rPr>
                        <a:t></a:t>
                      </a:r>
                      <a:endParaRPr lang="fr-FR"/>
                    </a:p>
                  </a:txBody>
                  <a:tcPr anchor="ctr"/>
                </a:tc>
                <a:extLst>
                  <a:ext uri="{0D108BD9-81ED-4DB2-BD59-A6C34878D82A}">
                    <a16:rowId xmlns:a16="http://schemas.microsoft.com/office/drawing/2014/main" val="2960411443"/>
                  </a:ext>
                </a:extLst>
              </a:tr>
              <a:tr h="370840">
                <a:tc>
                  <a:txBody>
                    <a:bodyPr/>
                    <a:lstStyle/>
                    <a:p>
                      <a:pPr algn="ctr"/>
                      <a:r>
                        <a:rPr lang="fr-FR" sz="1600"/>
                        <a:t>Simplicité de la documentation</a:t>
                      </a:r>
                    </a:p>
                  </a:txBody>
                  <a:tcPr anchor="ctr"/>
                </a:tc>
                <a:tc>
                  <a:txBody>
                    <a:bodyPr/>
                    <a:lstStyle/>
                    <a:p>
                      <a:pPr algn="ctr"/>
                      <a:r>
                        <a:rPr lang="fr-FR">
                          <a:sym typeface="Wingdings 2" panose="05020102010507070707" pitchFamily="18" charset="2"/>
                        </a:rPr>
                        <a:t> </a:t>
                      </a:r>
                      <a:r>
                        <a:rPr lang="fr-FR" sz="1200">
                          <a:sym typeface="Wingdings 2" panose="05020102010507070707" pitchFamily="18" charset="2"/>
                        </a:rPr>
                        <a:t>Sauf versions payantes </a:t>
                      </a:r>
                      <a:endParaRPr lang="fr-FR"/>
                    </a:p>
                  </a:txBody>
                  <a:tcPr anchor="ctr"/>
                </a:tc>
                <a:tc>
                  <a:txBody>
                    <a:bodyPr/>
                    <a:lstStyle/>
                    <a:p>
                      <a:pPr algn="ctr"/>
                      <a:r>
                        <a:rPr lang="fr-FR" sz="1600">
                          <a:hlinkClick r:id="rId2"/>
                        </a:rPr>
                        <a:t>Incomplet</a:t>
                      </a:r>
                      <a:endParaRPr lang="fr-FR"/>
                    </a:p>
                  </a:txBody>
                  <a:tcPr anchor="ctr"/>
                </a:tc>
                <a:tc>
                  <a:txBody>
                    <a:bodyPr/>
                    <a:lstStyle/>
                    <a:p>
                      <a:pPr algn="ctr"/>
                      <a:r>
                        <a:rPr lang="fr-FR" sz="1400">
                          <a:hlinkClick r:id="rId3"/>
                        </a:rPr>
                        <a:t>Structuré et fournie</a:t>
                      </a:r>
                      <a:endParaRPr lang="fr-FR" sz="1400"/>
                    </a:p>
                  </a:txBody>
                  <a:tcPr anchor="ctr"/>
                </a:tc>
                <a:tc>
                  <a:txBody>
                    <a:bodyPr/>
                    <a:lstStyle/>
                    <a:p>
                      <a:pPr algn="ctr"/>
                      <a:r>
                        <a:rPr lang="fr-FR" err="1"/>
                        <a:t>pdf</a:t>
                      </a:r>
                      <a:endParaRPr lang="fr-F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500">
                          <a:hlinkClick r:id="rId4"/>
                        </a:rPr>
                        <a:t>Structuré et fournie</a:t>
                      </a:r>
                      <a:endParaRPr lang="fr-FR" sz="1500"/>
                    </a:p>
                  </a:txBody>
                  <a:tcPr anchor="ctr"/>
                </a:tc>
                <a:extLst>
                  <a:ext uri="{0D108BD9-81ED-4DB2-BD59-A6C34878D82A}">
                    <a16:rowId xmlns:a16="http://schemas.microsoft.com/office/drawing/2014/main" val="1123534012"/>
                  </a:ext>
                </a:extLst>
              </a:tr>
              <a:tr h="370840">
                <a:tc>
                  <a:txBody>
                    <a:bodyPr/>
                    <a:lstStyle/>
                    <a:p>
                      <a:pPr algn="ctr"/>
                      <a:r>
                        <a:rPr lang="fr-FR" sz="1600"/>
                        <a:t>Détection de vulnérabilités</a:t>
                      </a: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endParaRPr lang="fr-FR"/>
                    </a:p>
                  </a:txBody>
                  <a:tcPr anchor="ctr"/>
                </a:tc>
                <a:tc>
                  <a:txBody>
                    <a:bodyPr/>
                    <a:lstStyle/>
                    <a:p>
                      <a:pPr algn="ctr"/>
                      <a:r>
                        <a:rPr lang="fr-FR">
                          <a:sym typeface="Wingdings 2" panose="05020102010507070707" pitchFamily="18" charset="2"/>
                        </a:rPr>
                        <a:t></a:t>
                      </a:r>
                      <a:endParaRPr lang="fr-FR"/>
                    </a:p>
                  </a:txBody>
                  <a:tcPr anchor="ctr"/>
                </a:tc>
                <a:extLst>
                  <a:ext uri="{0D108BD9-81ED-4DB2-BD59-A6C34878D82A}">
                    <a16:rowId xmlns:a16="http://schemas.microsoft.com/office/drawing/2014/main" val="3084938408"/>
                  </a:ext>
                </a:extLst>
              </a:tr>
              <a:tr h="305549">
                <a:tc>
                  <a:txBody>
                    <a:bodyPr/>
                    <a:lstStyle/>
                    <a:p>
                      <a:pPr algn="ctr"/>
                      <a:r>
                        <a:rPr lang="fr-FR" sz="1600"/>
                        <a:t>Conformité RGPD</a:t>
                      </a: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endParaRPr lang="fr-FR"/>
                    </a:p>
                  </a:txBody>
                  <a:tcPr anchor="ctr"/>
                </a:tc>
                <a:tc>
                  <a:txBody>
                    <a:bodyPr/>
                    <a:lstStyle/>
                    <a:p>
                      <a:pPr algn="ctr"/>
                      <a:r>
                        <a:rPr lang="fr-FR">
                          <a:sym typeface="Wingdings 2" panose="05020102010507070707" pitchFamily="18" charset="2"/>
                        </a:rPr>
                        <a:t></a:t>
                      </a:r>
                      <a:endParaRPr lang="fr-FR"/>
                    </a:p>
                  </a:txBody>
                  <a:tcPr anchor="ctr"/>
                </a:tc>
                <a:extLst>
                  <a:ext uri="{0D108BD9-81ED-4DB2-BD59-A6C34878D82A}">
                    <a16:rowId xmlns:a16="http://schemas.microsoft.com/office/drawing/2014/main" val="3028719555"/>
                  </a:ext>
                </a:extLst>
              </a:tr>
              <a:tr h="305549">
                <a:tc>
                  <a:txBody>
                    <a:bodyPr/>
                    <a:lstStyle/>
                    <a:p>
                      <a:pPr algn="ctr"/>
                      <a:r>
                        <a:rPr lang="fr-FR" sz="1600"/>
                        <a:t>Console web</a:t>
                      </a: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endParaRPr lang="fr-FR"/>
                    </a:p>
                  </a:txBody>
                  <a:tcPr anchor="ctr"/>
                </a:tc>
                <a:tc>
                  <a:txBody>
                    <a:bodyPr/>
                    <a:lstStyle/>
                    <a:p>
                      <a:pPr algn="ctr"/>
                      <a:r>
                        <a:rPr lang="fr-FR">
                          <a:sym typeface="Wingdings 2" panose="05020102010507070707" pitchFamily="18" charset="2"/>
                        </a:rPr>
                        <a:t></a:t>
                      </a:r>
                      <a:endParaRPr lang="fr-FR"/>
                    </a:p>
                  </a:txBody>
                  <a:tcPr anchor="ctr"/>
                </a:tc>
                <a:extLst>
                  <a:ext uri="{0D108BD9-81ED-4DB2-BD59-A6C34878D82A}">
                    <a16:rowId xmlns:a16="http://schemas.microsoft.com/office/drawing/2014/main" val="2861334769"/>
                  </a:ext>
                </a:extLst>
              </a:tr>
            </a:tbl>
          </a:graphicData>
        </a:graphic>
      </p:graphicFrame>
      <p:pic>
        <p:nvPicPr>
          <p:cNvPr id="5" name="Image 4">
            <a:extLst>
              <a:ext uri="{FF2B5EF4-FFF2-40B4-BE49-F238E27FC236}">
                <a16:creationId xmlns:a16="http://schemas.microsoft.com/office/drawing/2014/main" id="{527CAF7D-D2DA-125C-3C09-1FE00A425EC7}"/>
              </a:ext>
            </a:extLst>
          </p:cNvPr>
          <p:cNvPicPr>
            <a:picLocks noChangeAspect="1"/>
          </p:cNvPicPr>
          <p:nvPr/>
        </p:nvPicPr>
        <p:blipFill>
          <a:blip r:embed="rId5"/>
          <a:stretch>
            <a:fillRect/>
          </a:stretch>
        </p:blipFill>
        <p:spPr>
          <a:xfrm>
            <a:off x="6560599" y="3822303"/>
            <a:ext cx="1761246" cy="333252"/>
          </a:xfrm>
          <a:prstGeom prst="rect">
            <a:avLst/>
          </a:prstGeom>
        </p:spPr>
      </p:pic>
      <p:pic>
        <p:nvPicPr>
          <p:cNvPr id="9" name="Image 8">
            <a:extLst>
              <a:ext uri="{FF2B5EF4-FFF2-40B4-BE49-F238E27FC236}">
                <a16:creationId xmlns:a16="http://schemas.microsoft.com/office/drawing/2014/main" id="{B4B04FB8-2AA0-0B9D-797C-5B9D6C77131E}"/>
              </a:ext>
            </a:extLst>
          </p:cNvPr>
          <p:cNvPicPr>
            <a:picLocks noChangeAspect="1"/>
          </p:cNvPicPr>
          <p:nvPr/>
        </p:nvPicPr>
        <p:blipFill>
          <a:blip r:embed="rId6"/>
          <a:stretch>
            <a:fillRect/>
          </a:stretch>
        </p:blipFill>
        <p:spPr>
          <a:xfrm>
            <a:off x="9447332" y="3802483"/>
            <a:ext cx="2323012" cy="361950"/>
          </a:xfrm>
          <a:prstGeom prst="rect">
            <a:avLst/>
          </a:prstGeom>
        </p:spPr>
      </p:pic>
    </p:spTree>
    <p:extLst>
      <p:ext uri="{BB962C8B-B14F-4D97-AF65-F5344CB8AC3E}">
        <p14:creationId xmlns:p14="http://schemas.microsoft.com/office/powerpoint/2010/main" val="3945025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A651B4-B950-B379-D648-E9CF63056CA0}"/>
              </a:ext>
            </a:extLst>
          </p:cNvPr>
          <p:cNvSpPr>
            <a:spLocks noGrp="1"/>
          </p:cNvSpPr>
          <p:nvPr>
            <p:ph type="ctrTitle"/>
          </p:nvPr>
        </p:nvSpPr>
        <p:spPr/>
        <p:txBody>
          <a:bodyPr/>
          <a:lstStyle/>
          <a:p>
            <a:r>
              <a:rPr lang="fr-FR"/>
              <a:t>Exploration Approfondie de la Solution </a:t>
            </a:r>
            <a:r>
              <a:rPr lang="fr-FR" err="1"/>
              <a:t>Wazuh</a:t>
            </a:r>
            <a:endParaRPr lang="fr-FR"/>
          </a:p>
        </p:txBody>
      </p:sp>
      <p:sp>
        <p:nvSpPr>
          <p:cNvPr id="3" name="Espace réservé du texte 2">
            <a:extLst>
              <a:ext uri="{FF2B5EF4-FFF2-40B4-BE49-F238E27FC236}">
                <a16:creationId xmlns:a16="http://schemas.microsoft.com/office/drawing/2014/main" id="{845AE000-4CB5-9515-6B63-FE3189D321B5}"/>
              </a:ext>
            </a:extLst>
          </p:cNvPr>
          <p:cNvSpPr>
            <a:spLocks noGrp="1"/>
          </p:cNvSpPr>
          <p:nvPr>
            <p:ph type="subTitle" idx="1"/>
          </p:nvPr>
        </p:nvSpPr>
        <p:spPr/>
        <p:txBody>
          <a:bodyPr>
            <a:normAutofit fontScale="40000" lnSpcReduction="20000"/>
          </a:bodyPr>
          <a:lstStyle/>
          <a:p>
            <a:br>
              <a:rPr lang="fr-FR"/>
            </a:br>
            <a:r>
              <a:rPr lang="fr-FR"/>
              <a:t>	Choix, Composants,</a:t>
            </a:r>
            <a:br>
              <a:rPr lang="fr-FR"/>
            </a:br>
            <a:r>
              <a:rPr lang="fr-FR"/>
              <a:t>	Configuration et Architecture</a:t>
            </a:r>
          </a:p>
        </p:txBody>
      </p:sp>
    </p:spTree>
    <p:extLst>
      <p:ext uri="{BB962C8B-B14F-4D97-AF65-F5344CB8AC3E}">
        <p14:creationId xmlns:p14="http://schemas.microsoft.com/office/powerpoint/2010/main" val="109346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C41A0603-C4C3-8B0A-6965-53F634842490}"/>
              </a:ext>
            </a:extLst>
          </p:cNvPr>
          <p:cNvSpPr>
            <a:spLocks noGrp="1"/>
          </p:cNvSpPr>
          <p:nvPr>
            <p:ph type="title"/>
          </p:nvPr>
        </p:nvSpPr>
        <p:spPr/>
        <p:txBody>
          <a:bodyPr/>
          <a:lstStyle/>
          <a:p>
            <a:r>
              <a:rPr lang="fr-FR"/>
              <a:t>La solution </a:t>
            </a:r>
            <a:r>
              <a:rPr lang="fr-FR" err="1"/>
              <a:t>Wazuh</a:t>
            </a:r>
            <a:r>
              <a:rPr lang="fr-FR"/>
              <a:t> ?</a:t>
            </a:r>
          </a:p>
        </p:txBody>
      </p:sp>
      <p:sp>
        <p:nvSpPr>
          <p:cNvPr id="9" name="Espace réservé du contenu 8">
            <a:extLst>
              <a:ext uri="{FF2B5EF4-FFF2-40B4-BE49-F238E27FC236}">
                <a16:creationId xmlns:a16="http://schemas.microsoft.com/office/drawing/2014/main" id="{5E23329E-5A93-2243-201E-1EFB0FB6FC74}"/>
              </a:ext>
            </a:extLst>
          </p:cNvPr>
          <p:cNvSpPr>
            <a:spLocks noGrp="1"/>
          </p:cNvSpPr>
          <p:nvPr>
            <p:ph idx="1"/>
          </p:nvPr>
        </p:nvSpPr>
        <p:spPr/>
        <p:txBody>
          <a:bodyPr/>
          <a:lstStyle/>
          <a:p>
            <a:r>
              <a:rPr lang="fr-FR"/>
              <a:t>Créée en 2015, </a:t>
            </a:r>
            <a:r>
              <a:rPr lang="fr-FR" err="1"/>
              <a:t>Wazuh</a:t>
            </a:r>
            <a:r>
              <a:rPr lang="fr-FR"/>
              <a:t> est une solution EDR open source, disponible gratuitement et complète.</a:t>
            </a:r>
          </a:p>
        </p:txBody>
      </p:sp>
      <p:graphicFrame>
        <p:nvGraphicFramePr>
          <p:cNvPr id="10" name="Diagramme 9">
            <a:extLst>
              <a:ext uri="{FF2B5EF4-FFF2-40B4-BE49-F238E27FC236}">
                <a16:creationId xmlns:a16="http://schemas.microsoft.com/office/drawing/2014/main" id="{977AE164-AD0D-B594-6F24-E13B3BEB0682}"/>
              </a:ext>
            </a:extLst>
          </p:cNvPr>
          <p:cNvGraphicFramePr/>
          <p:nvPr>
            <p:extLst>
              <p:ext uri="{D42A27DB-BD31-4B8C-83A1-F6EECF244321}">
                <p14:modId xmlns:p14="http://schemas.microsoft.com/office/powerpoint/2010/main" val="111134624"/>
              </p:ext>
            </p:extLst>
          </p:nvPr>
        </p:nvGraphicFramePr>
        <p:xfrm>
          <a:off x="1787833" y="1740310"/>
          <a:ext cx="8616335" cy="5202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 2">
            <a:extLst>
              <a:ext uri="{FF2B5EF4-FFF2-40B4-BE49-F238E27FC236}">
                <a16:creationId xmlns:a16="http://schemas.microsoft.com/office/drawing/2014/main" id="{D3DC419F-93C1-FD30-4853-A4B9F844430F}"/>
              </a:ext>
            </a:extLst>
          </p:cNvPr>
          <p:cNvPicPr>
            <a:picLocks noChangeAspect="1"/>
          </p:cNvPicPr>
          <p:nvPr/>
        </p:nvPicPr>
        <p:blipFill>
          <a:blip r:embed="rId8"/>
          <a:stretch>
            <a:fillRect/>
          </a:stretch>
        </p:blipFill>
        <p:spPr>
          <a:xfrm>
            <a:off x="10459701" y="2058076"/>
            <a:ext cx="1508556" cy="1521505"/>
          </a:xfrm>
          <a:prstGeom prst="rect">
            <a:avLst/>
          </a:prstGeom>
        </p:spPr>
      </p:pic>
      <p:pic>
        <p:nvPicPr>
          <p:cNvPr id="5" name="Image 4">
            <a:extLst>
              <a:ext uri="{FF2B5EF4-FFF2-40B4-BE49-F238E27FC236}">
                <a16:creationId xmlns:a16="http://schemas.microsoft.com/office/drawing/2014/main" id="{C79B698B-6617-F91E-36F4-2C5401F15184}"/>
              </a:ext>
            </a:extLst>
          </p:cNvPr>
          <p:cNvPicPr>
            <a:picLocks noChangeAspect="1"/>
          </p:cNvPicPr>
          <p:nvPr/>
        </p:nvPicPr>
        <p:blipFill>
          <a:blip r:embed="rId9"/>
          <a:stretch>
            <a:fillRect/>
          </a:stretch>
        </p:blipFill>
        <p:spPr>
          <a:xfrm>
            <a:off x="16691" y="2058076"/>
            <a:ext cx="1707018" cy="1743184"/>
          </a:xfrm>
          <a:prstGeom prst="rect">
            <a:avLst/>
          </a:prstGeom>
        </p:spPr>
      </p:pic>
    </p:spTree>
    <p:extLst>
      <p:ext uri="{BB962C8B-B14F-4D97-AF65-F5344CB8AC3E}">
        <p14:creationId xmlns:p14="http://schemas.microsoft.com/office/powerpoint/2010/main" val="2340583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me 9">
            <a:extLst>
              <a:ext uri="{FF2B5EF4-FFF2-40B4-BE49-F238E27FC236}">
                <a16:creationId xmlns:a16="http://schemas.microsoft.com/office/drawing/2014/main" id="{977AE164-AD0D-B594-6F24-E13B3BEB0682}"/>
              </a:ext>
            </a:extLst>
          </p:cNvPr>
          <p:cNvGraphicFramePr/>
          <p:nvPr>
            <p:extLst>
              <p:ext uri="{D42A27DB-BD31-4B8C-83A1-F6EECF244321}">
                <p14:modId xmlns:p14="http://schemas.microsoft.com/office/powerpoint/2010/main" val="2553462483"/>
              </p:ext>
            </p:extLst>
          </p:nvPr>
        </p:nvGraphicFramePr>
        <p:xfrm>
          <a:off x="573206" y="337398"/>
          <a:ext cx="11027391" cy="5926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re 7">
            <a:extLst>
              <a:ext uri="{FF2B5EF4-FFF2-40B4-BE49-F238E27FC236}">
                <a16:creationId xmlns:a16="http://schemas.microsoft.com/office/drawing/2014/main" id="{C41A0603-C4C3-8B0A-6965-53F634842490}"/>
              </a:ext>
            </a:extLst>
          </p:cNvPr>
          <p:cNvSpPr>
            <a:spLocks noGrp="1"/>
          </p:cNvSpPr>
          <p:nvPr>
            <p:ph type="title"/>
          </p:nvPr>
        </p:nvSpPr>
        <p:spPr/>
        <p:txBody>
          <a:bodyPr/>
          <a:lstStyle/>
          <a:p>
            <a:r>
              <a:rPr lang="fr-FR"/>
              <a:t>La solution </a:t>
            </a:r>
            <a:r>
              <a:rPr lang="fr-FR" err="1"/>
              <a:t>Wazuh</a:t>
            </a:r>
            <a:r>
              <a:rPr lang="fr-FR"/>
              <a:t> ?</a:t>
            </a:r>
          </a:p>
        </p:txBody>
      </p:sp>
      <p:sp>
        <p:nvSpPr>
          <p:cNvPr id="9" name="Espace réservé du contenu 8">
            <a:extLst>
              <a:ext uri="{FF2B5EF4-FFF2-40B4-BE49-F238E27FC236}">
                <a16:creationId xmlns:a16="http://schemas.microsoft.com/office/drawing/2014/main" id="{5E23329E-5A93-2243-201E-1EFB0FB6FC74}"/>
              </a:ext>
            </a:extLst>
          </p:cNvPr>
          <p:cNvSpPr>
            <a:spLocks noGrp="1"/>
          </p:cNvSpPr>
          <p:nvPr>
            <p:ph idx="1"/>
          </p:nvPr>
        </p:nvSpPr>
        <p:spPr>
          <a:xfrm>
            <a:off x="223743" y="903086"/>
            <a:ext cx="11616265" cy="4561415"/>
          </a:xfrm>
        </p:spPr>
        <p:txBody>
          <a:bodyPr/>
          <a:lstStyle/>
          <a:p>
            <a:r>
              <a:rPr lang="fr-FR"/>
              <a:t>Créée en 2015, </a:t>
            </a:r>
            <a:r>
              <a:rPr lang="fr-FR" err="1"/>
              <a:t>Wazuh</a:t>
            </a:r>
            <a:r>
              <a:rPr lang="fr-FR"/>
              <a:t> est une solution XDR open source, disponible gratuitement et complète.</a:t>
            </a:r>
          </a:p>
        </p:txBody>
      </p:sp>
      <p:pic>
        <p:nvPicPr>
          <p:cNvPr id="3" name="Image 2">
            <a:extLst>
              <a:ext uri="{FF2B5EF4-FFF2-40B4-BE49-F238E27FC236}">
                <a16:creationId xmlns:a16="http://schemas.microsoft.com/office/drawing/2014/main" id="{D3DC419F-93C1-FD30-4853-A4B9F844430F}"/>
              </a:ext>
            </a:extLst>
          </p:cNvPr>
          <p:cNvPicPr>
            <a:picLocks noChangeAspect="1"/>
          </p:cNvPicPr>
          <p:nvPr/>
        </p:nvPicPr>
        <p:blipFill>
          <a:blip r:embed="rId8"/>
          <a:stretch>
            <a:fillRect/>
          </a:stretch>
        </p:blipFill>
        <p:spPr>
          <a:xfrm>
            <a:off x="5553212" y="1757153"/>
            <a:ext cx="846163" cy="853426"/>
          </a:xfrm>
          <a:prstGeom prst="rect">
            <a:avLst/>
          </a:prstGeom>
        </p:spPr>
      </p:pic>
      <p:pic>
        <p:nvPicPr>
          <p:cNvPr id="5" name="Image 4">
            <a:extLst>
              <a:ext uri="{FF2B5EF4-FFF2-40B4-BE49-F238E27FC236}">
                <a16:creationId xmlns:a16="http://schemas.microsoft.com/office/drawing/2014/main" id="{C79B698B-6617-F91E-36F4-2C5401F15184}"/>
              </a:ext>
            </a:extLst>
          </p:cNvPr>
          <p:cNvPicPr>
            <a:picLocks noChangeAspect="1"/>
          </p:cNvPicPr>
          <p:nvPr/>
        </p:nvPicPr>
        <p:blipFill>
          <a:blip r:embed="rId9"/>
          <a:stretch>
            <a:fillRect/>
          </a:stretch>
        </p:blipFill>
        <p:spPr>
          <a:xfrm>
            <a:off x="468136" y="1746490"/>
            <a:ext cx="846162" cy="864089"/>
          </a:xfrm>
          <a:prstGeom prst="rect">
            <a:avLst/>
          </a:prstGeom>
        </p:spPr>
      </p:pic>
      <p:pic>
        <p:nvPicPr>
          <p:cNvPr id="4" name="Image 3">
            <a:extLst>
              <a:ext uri="{FF2B5EF4-FFF2-40B4-BE49-F238E27FC236}">
                <a16:creationId xmlns:a16="http://schemas.microsoft.com/office/drawing/2014/main" id="{8DC1BA75-3995-B6B1-E98A-46C36943B4BC}"/>
              </a:ext>
            </a:extLst>
          </p:cNvPr>
          <p:cNvPicPr>
            <a:picLocks noChangeAspect="1"/>
          </p:cNvPicPr>
          <p:nvPr/>
        </p:nvPicPr>
        <p:blipFill>
          <a:blip r:embed="rId10"/>
          <a:stretch>
            <a:fillRect/>
          </a:stretch>
        </p:blipFill>
        <p:spPr>
          <a:xfrm>
            <a:off x="10345003" y="88712"/>
            <a:ext cx="822632" cy="804826"/>
          </a:xfrm>
          <a:prstGeom prst="rect">
            <a:avLst/>
          </a:prstGeom>
        </p:spPr>
      </p:pic>
    </p:spTree>
    <p:extLst>
      <p:ext uri="{BB962C8B-B14F-4D97-AF65-F5344CB8AC3E}">
        <p14:creationId xmlns:p14="http://schemas.microsoft.com/office/powerpoint/2010/main" val="1351747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53BDC-996B-D88D-4D6D-0993F5E407C7}"/>
              </a:ext>
            </a:extLst>
          </p:cNvPr>
          <p:cNvSpPr>
            <a:spLocks noGrp="1"/>
          </p:cNvSpPr>
          <p:nvPr>
            <p:ph type="title"/>
          </p:nvPr>
        </p:nvSpPr>
        <p:spPr/>
        <p:txBody>
          <a:bodyPr/>
          <a:lstStyle/>
          <a:p>
            <a:r>
              <a:rPr lang="fr-FR"/>
              <a:t>La plateforme </a:t>
            </a:r>
            <a:r>
              <a:rPr lang="fr-FR" err="1"/>
              <a:t>Wazuh</a:t>
            </a:r>
            <a:endParaRPr lang="fr-FR"/>
          </a:p>
        </p:txBody>
      </p:sp>
      <p:pic>
        <p:nvPicPr>
          <p:cNvPr id="1026" name="Picture 2" descr="Wazuh components and data flow">
            <a:extLst>
              <a:ext uri="{FF2B5EF4-FFF2-40B4-BE49-F238E27FC236}">
                <a16:creationId xmlns:a16="http://schemas.microsoft.com/office/drawing/2014/main" id="{D8A19075-10AB-6435-B68E-B6217A8D60E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9433" y="1212351"/>
            <a:ext cx="10228929" cy="461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544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E9A8E1-75C2-2DCB-362F-026CBC99D31F}"/>
              </a:ext>
            </a:extLst>
          </p:cNvPr>
          <p:cNvSpPr>
            <a:spLocks noGrp="1"/>
          </p:cNvSpPr>
          <p:nvPr>
            <p:ph type="title"/>
          </p:nvPr>
        </p:nvSpPr>
        <p:spPr/>
        <p:txBody>
          <a:bodyPr/>
          <a:lstStyle/>
          <a:p>
            <a:r>
              <a:rPr lang="fr-FR"/>
              <a:t>Objectifs CI/CD</a:t>
            </a:r>
          </a:p>
        </p:txBody>
      </p:sp>
      <p:sp>
        <p:nvSpPr>
          <p:cNvPr id="3" name="Espace réservé du contenu 2">
            <a:extLst>
              <a:ext uri="{FF2B5EF4-FFF2-40B4-BE49-F238E27FC236}">
                <a16:creationId xmlns:a16="http://schemas.microsoft.com/office/drawing/2014/main" id="{121F9BFD-4BDE-9712-5302-29D5BD281A59}"/>
              </a:ext>
            </a:extLst>
          </p:cNvPr>
          <p:cNvSpPr>
            <a:spLocks noGrp="1"/>
          </p:cNvSpPr>
          <p:nvPr>
            <p:ph idx="1"/>
          </p:nvPr>
        </p:nvSpPr>
        <p:spPr/>
        <p:txBody>
          <a:bodyPr vert="horz" lIns="0" tIns="0" rIns="0" bIns="0" rtlCol="0" anchor="t">
            <a:normAutofit/>
          </a:bodyPr>
          <a:lstStyle/>
          <a:p>
            <a:r>
              <a:rPr lang="fr-FR"/>
              <a:t>Mettre en place sur 2 applis de la HAS</a:t>
            </a:r>
          </a:p>
          <a:p>
            <a:pPr lvl="1"/>
            <a:r>
              <a:rPr lang="fr-FR" sz="2000">
                <a:latin typeface="Arial"/>
                <a:cs typeface="Arial"/>
              </a:rPr>
              <a:t>Solution de CI/CD :</a:t>
            </a:r>
          </a:p>
          <a:p>
            <a:pPr lvl="2"/>
            <a:r>
              <a:rPr lang="fr-FR" sz="1800" b="1">
                <a:latin typeface="Arial"/>
                <a:cs typeface="Arial"/>
              </a:rPr>
              <a:t>Conteneurisation des 2 applications:</a:t>
            </a:r>
            <a:r>
              <a:rPr lang="fr-FR" sz="1800">
                <a:latin typeface="Arial"/>
                <a:cs typeface="Arial"/>
              </a:rPr>
              <a:t> PACTE et SIAM2</a:t>
            </a:r>
          </a:p>
          <a:p>
            <a:pPr lvl="2"/>
            <a:r>
              <a:rPr lang="fr-FR" sz="1800" b="1">
                <a:latin typeface="Arial"/>
                <a:cs typeface="Arial"/>
              </a:rPr>
              <a:t>Intégration continue (validation et construction) :</a:t>
            </a:r>
            <a:r>
              <a:rPr lang="fr-FR" sz="1800">
                <a:latin typeface="Arial"/>
                <a:cs typeface="Arial"/>
              </a:rPr>
              <a:t> </a:t>
            </a:r>
            <a:r>
              <a:rPr lang="fr-FR" sz="1800" b="0" i="0">
                <a:solidFill>
                  <a:srgbClr val="212529"/>
                </a:solidFill>
                <a:effectLst/>
                <a:latin typeface="Rubik"/>
                <a:cs typeface="Arial"/>
              </a:rPr>
              <a:t>nécessite que les développeurs aient des versions </a:t>
            </a:r>
            <a:r>
              <a:rPr lang="fr-FR" sz="1800" b="1" i="0">
                <a:solidFill>
                  <a:srgbClr val="212529"/>
                </a:solidFill>
                <a:effectLst/>
                <a:latin typeface="Rubik"/>
                <a:cs typeface="Arial"/>
              </a:rPr>
              <a:t>régulière</a:t>
            </a:r>
            <a:r>
              <a:rPr lang="fr-FR" sz="1800" b="0" i="0">
                <a:solidFill>
                  <a:srgbClr val="212529"/>
                </a:solidFill>
                <a:effectLst/>
                <a:latin typeface="Rubik"/>
                <a:cs typeface="Arial"/>
              </a:rPr>
              <a:t>s.</a:t>
            </a:r>
          </a:p>
          <a:p>
            <a:pPr lvl="2"/>
            <a:r>
              <a:rPr lang="fr-FR" sz="1800" b="1">
                <a:latin typeface="Arial"/>
                <a:cs typeface="Arial"/>
              </a:rPr>
              <a:t>Livraison continue : automatisation</a:t>
            </a:r>
            <a:r>
              <a:rPr lang="fr-FR" sz="1800">
                <a:latin typeface="Arial"/>
                <a:cs typeface="Arial"/>
              </a:rPr>
              <a:t> des processus et les tests jusqu'à la </a:t>
            </a:r>
            <a:r>
              <a:rPr lang="fr-FR" sz="1800" b="1">
                <a:latin typeface="Arial"/>
                <a:cs typeface="Arial"/>
              </a:rPr>
              <a:t>phase de déploiement </a:t>
            </a:r>
            <a:r>
              <a:rPr lang="fr-FR" sz="1800" b="0" i="0">
                <a:solidFill>
                  <a:srgbClr val="212529"/>
                </a:solidFill>
                <a:effectLst/>
                <a:latin typeface="Rubik"/>
                <a:cs typeface="Arial"/>
              </a:rPr>
              <a:t>en environnement de </a:t>
            </a:r>
            <a:r>
              <a:rPr lang="fr-FR" sz="1800" b="1" i="0">
                <a:solidFill>
                  <a:srgbClr val="212529"/>
                </a:solidFill>
                <a:effectLst/>
                <a:latin typeface="Rubik"/>
                <a:cs typeface="Arial"/>
              </a:rPr>
              <a:t>développement</a:t>
            </a:r>
            <a:r>
              <a:rPr lang="fr-FR" sz="1800" b="0" i="0">
                <a:solidFill>
                  <a:srgbClr val="212529"/>
                </a:solidFill>
                <a:effectLst/>
                <a:latin typeface="Rubik"/>
                <a:cs typeface="Arial"/>
              </a:rPr>
              <a:t>, de préprod et de prod.</a:t>
            </a:r>
            <a:endParaRPr lang="fr-FR" sz="1800">
              <a:cs typeface="Arial"/>
            </a:endParaRPr>
          </a:p>
          <a:p>
            <a:pPr lvl="2"/>
            <a:r>
              <a:rPr lang="fr-FR" sz="1800" b="1">
                <a:latin typeface="Arial"/>
                <a:cs typeface="Arial"/>
              </a:rPr>
              <a:t>Déploiement continue :</a:t>
            </a:r>
            <a:r>
              <a:rPr lang="fr-FR" sz="1800">
                <a:latin typeface="Arial"/>
                <a:cs typeface="Arial"/>
              </a:rPr>
              <a:t> même phases que la </a:t>
            </a:r>
            <a:r>
              <a:rPr lang="fr-FR" sz="1800" b="1">
                <a:latin typeface="Arial"/>
                <a:cs typeface="Arial"/>
              </a:rPr>
              <a:t>livraison continue </a:t>
            </a:r>
            <a:r>
              <a:rPr lang="fr-FR" sz="1800">
                <a:latin typeface="Arial"/>
                <a:cs typeface="Arial"/>
              </a:rPr>
              <a:t>à la différence qu'elle permet le déploiement automatisé jusqu'à l'environnement de production </a:t>
            </a:r>
            <a:r>
              <a:rPr lang="fr-FR" sz="1800" b="1">
                <a:latin typeface="Arial"/>
                <a:cs typeface="Arial"/>
              </a:rPr>
              <a:t>sans validation humaine</a:t>
            </a:r>
            <a:r>
              <a:rPr lang="fr-FR" sz="1800">
                <a:latin typeface="Arial"/>
                <a:cs typeface="Arial"/>
              </a:rPr>
              <a:t>.</a:t>
            </a:r>
          </a:p>
          <a:p>
            <a:pPr lvl="1"/>
            <a:endParaRPr lang="fr-FR"/>
          </a:p>
          <a:p>
            <a:pPr lvl="1"/>
            <a:r>
              <a:rPr lang="fr-FR" sz="2000">
                <a:latin typeface="Arial"/>
                <a:cs typeface="Arial"/>
              </a:rPr>
              <a:t>Avec </a:t>
            </a:r>
            <a:r>
              <a:rPr lang="fr-FR" sz="2000" err="1">
                <a:latin typeface="Arial"/>
                <a:cs typeface="Arial"/>
              </a:rPr>
              <a:t>GitLab</a:t>
            </a:r>
            <a:r>
              <a:rPr lang="fr-FR" sz="2000">
                <a:latin typeface="Arial"/>
                <a:cs typeface="Arial"/>
              </a:rPr>
              <a:t>, Docker, Jenkins</a:t>
            </a:r>
          </a:p>
        </p:txBody>
      </p:sp>
      <p:pic>
        <p:nvPicPr>
          <p:cNvPr id="5" name="Image 4" descr="Une image contenant dessin, Visage humain, croquis, illustration&#10;&#10;Description générée automatiquement">
            <a:extLst>
              <a:ext uri="{FF2B5EF4-FFF2-40B4-BE49-F238E27FC236}">
                <a16:creationId xmlns:a16="http://schemas.microsoft.com/office/drawing/2014/main" id="{D16FB406-266A-F5A3-E07D-7C2F5FD530DD}"/>
              </a:ext>
            </a:extLst>
          </p:cNvPr>
          <p:cNvPicPr>
            <a:picLocks noChangeAspect="1"/>
          </p:cNvPicPr>
          <p:nvPr/>
        </p:nvPicPr>
        <p:blipFill>
          <a:blip r:embed="rId2"/>
          <a:stretch>
            <a:fillRect/>
          </a:stretch>
        </p:blipFill>
        <p:spPr>
          <a:xfrm>
            <a:off x="6738618" y="4990282"/>
            <a:ext cx="1159716" cy="1194220"/>
          </a:xfrm>
          <a:prstGeom prst="rect">
            <a:avLst/>
          </a:prstGeom>
        </p:spPr>
      </p:pic>
      <p:pic>
        <p:nvPicPr>
          <p:cNvPr id="6" name="Image 5" descr="Une image contenant clipart, Graphique, logo, conception&#10;&#10;Description générée automatiquement">
            <a:extLst>
              <a:ext uri="{FF2B5EF4-FFF2-40B4-BE49-F238E27FC236}">
                <a16:creationId xmlns:a16="http://schemas.microsoft.com/office/drawing/2014/main" id="{FEA78C81-3A11-8CDC-BBE4-7181B280CF7A}"/>
              </a:ext>
            </a:extLst>
          </p:cNvPr>
          <p:cNvPicPr>
            <a:picLocks noChangeAspect="1"/>
          </p:cNvPicPr>
          <p:nvPr/>
        </p:nvPicPr>
        <p:blipFill>
          <a:blip r:embed="rId3"/>
          <a:stretch>
            <a:fillRect/>
          </a:stretch>
        </p:blipFill>
        <p:spPr>
          <a:xfrm>
            <a:off x="5260084" y="4983031"/>
            <a:ext cx="1167486" cy="1203414"/>
          </a:xfrm>
          <a:prstGeom prst="rect">
            <a:avLst/>
          </a:prstGeom>
        </p:spPr>
      </p:pic>
      <p:pic>
        <p:nvPicPr>
          <p:cNvPr id="8" name="Image 7" descr="Une image contenant triangle, orange&#10;&#10;Description générée automatiquement">
            <a:extLst>
              <a:ext uri="{FF2B5EF4-FFF2-40B4-BE49-F238E27FC236}">
                <a16:creationId xmlns:a16="http://schemas.microsoft.com/office/drawing/2014/main" id="{40812788-E225-675B-3466-466FC53D2DDB}"/>
              </a:ext>
            </a:extLst>
          </p:cNvPr>
          <p:cNvPicPr>
            <a:picLocks noChangeAspect="1"/>
          </p:cNvPicPr>
          <p:nvPr/>
        </p:nvPicPr>
        <p:blipFill>
          <a:blip r:embed="rId4"/>
          <a:stretch>
            <a:fillRect/>
          </a:stretch>
        </p:blipFill>
        <p:spPr>
          <a:xfrm>
            <a:off x="8198795" y="4977275"/>
            <a:ext cx="1034821" cy="1081608"/>
          </a:xfrm>
          <a:prstGeom prst="rect">
            <a:avLst/>
          </a:prstGeom>
        </p:spPr>
      </p:pic>
    </p:spTree>
    <p:extLst>
      <p:ext uri="{BB962C8B-B14F-4D97-AF65-F5344CB8AC3E}">
        <p14:creationId xmlns:p14="http://schemas.microsoft.com/office/powerpoint/2010/main" val="917235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ED82FD6A-3899-D67C-9C72-09EB6FB572EF}"/>
              </a:ext>
            </a:extLst>
          </p:cNvPr>
          <p:cNvSpPr>
            <a:spLocks noGrp="1"/>
          </p:cNvSpPr>
          <p:nvPr>
            <p:ph idx="1"/>
          </p:nvPr>
        </p:nvSpPr>
        <p:spPr/>
        <p:txBody>
          <a:bodyPr/>
          <a:lstStyle/>
          <a:p>
            <a:r>
              <a:rPr lang="fr-FR"/>
              <a:t>Les agents </a:t>
            </a:r>
            <a:r>
              <a:rPr lang="fr-FR" err="1"/>
              <a:t>Wazuh</a:t>
            </a:r>
            <a:r>
              <a:rPr lang="fr-FR"/>
              <a:t> sont installés sur les assets tels que :</a:t>
            </a:r>
          </a:p>
          <a:p>
            <a:pPr marL="342900" lvl="2" indent="-342900">
              <a:buFont typeface="Arial" panose="020B0604020202020204" pitchFamily="34" charset="0"/>
              <a:buChar char="•"/>
            </a:pPr>
            <a:r>
              <a:rPr lang="fr-FR"/>
              <a:t>des ordinateurs portables, </a:t>
            </a:r>
          </a:p>
          <a:p>
            <a:pPr marL="342900" lvl="2" indent="-342900">
              <a:buFont typeface="Arial" panose="020B0604020202020204" pitchFamily="34" charset="0"/>
              <a:buChar char="•"/>
            </a:pPr>
            <a:r>
              <a:rPr lang="fr-FR"/>
              <a:t>des ordinateurs de bureau,</a:t>
            </a:r>
          </a:p>
          <a:p>
            <a:pPr marL="342900" lvl="2" indent="-342900">
              <a:buFont typeface="Arial" panose="020B0604020202020204" pitchFamily="34" charset="0"/>
              <a:buChar char="•"/>
            </a:pPr>
            <a:r>
              <a:rPr lang="fr-FR"/>
              <a:t>des serveurs, </a:t>
            </a:r>
          </a:p>
          <a:p>
            <a:pPr marL="342900" lvl="2" indent="-342900">
              <a:buFont typeface="Arial" panose="020B0604020202020204" pitchFamily="34" charset="0"/>
              <a:buChar char="•"/>
            </a:pPr>
            <a:r>
              <a:rPr lang="fr-FR"/>
              <a:t>des instances cloud </a:t>
            </a:r>
          </a:p>
          <a:p>
            <a:pPr marL="342900" lvl="2" indent="-342900">
              <a:buFont typeface="Arial" panose="020B0604020202020204" pitchFamily="34" charset="0"/>
              <a:buChar char="•"/>
            </a:pPr>
            <a:r>
              <a:rPr lang="fr-FR"/>
              <a:t>ou des machines virtuelles. </a:t>
            </a:r>
          </a:p>
          <a:p>
            <a:r>
              <a:rPr lang="fr-FR"/>
              <a:t>Ils offrent des capacités de prévention, de détection et de réponse aux menaces.</a:t>
            </a:r>
          </a:p>
        </p:txBody>
      </p:sp>
      <p:sp>
        <p:nvSpPr>
          <p:cNvPr id="2" name="Titre 1">
            <a:extLst>
              <a:ext uri="{FF2B5EF4-FFF2-40B4-BE49-F238E27FC236}">
                <a16:creationId xmlns:a16="http://schemas.microsoft.com/office/drawing/2014/main" id="{CC6497EA-D193-C19D-316E-98D743DEAD8D}"/>
              </a:ext>
            </a:extLst>
          </p:cNvPr>
          <p:cNvSpPr>
            <a:spLocks noGrp="1"/>
          </p:cNvSpPr>
          <p:nvPr>
            <p:ph type="title"/>
          </p:nvPr>
        </p:nvSpPr>
        <p:spPr/>
        <p:txBody>
          <a:bodyPr/>
          <a:lstStyle/>
          <a:p>
            <a:r>
              <a:rPr lang="fr-FR" err="1"/>
              <a:t>Wazuh</a:t>
            </a:r>
            <a:r>
              <a:rPr lang="fr-FR"/>
              <a:t> Agents</a:t>
            </a:r>
          </a:p>
        </p:txBody>
      </p:sp>
      <p:pic>
        <p:nvPicPr>
          <p:cNvPr id="1026" name="Picture 2">
            <a:extLst>
              <a:ext uri="{FF2B5EF4-FFF2-40B4-BE49-F238E27FC236}">
                <a16:creationId xmlns:a16="http://schemas.microsoft.com/office/drawing/2014/main" id="{481E9DDD-E06A-EC2E-C3E4-79F54D313592}"/>
              </a:ext>
            </a:extLst>
          </p:cNvPr>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7644339" y="851104"/>
            <a:ext cx="4259792" cy="45608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Graphique, Police, ligne, graphisme&#10;&#10;Description générée automatiquement">
            <a:extLst>
              <a:ext uri="{FF2B5EF4-FFF2-40B4-BE49-F238E27FC236}">
                <a16:creationId xmlns:a16="http://schemas.microsoft.com/office/drawing/2014/main" id="{ADFAC922-C369-A0EC-69A6-53E5B62F0BD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398" y="5006027"/>
            <a:ext cx="4065563" cy="1383121"/>
          </a:xfrm>
          <a:prstGeom prst="rect">
            <a:avLst/>
          </a:prstGeom>
        </p:spPr>
      </p:pic>
      <p:sp>
        <p:nvSpPr>
          <p:cNvPr id="6" name="ZoneTexte 5">
            <a:extLst>
              <a:ext uri="{FF2B5EF4-FFF2-40B4-BE49-F238E27FC236}">
                <a16:creationId xmlns:a16="http://schemas.microsoft.com/office/drawing/2014/main" id="{311AB06E-65D4-10A0-55E4-3CDB3B6A529F}"/>
              </a:ext>
            </a:extLst>
          </p:cNvPr>
          <p:cNvSpPr txBox="1"/>
          <p:nvPr/>
        </p:nvSpPr>
        <p:spPr>
          <a:xfrm>
            <a:off x="287867" y="6538476"/>
            <a:ext cx="4065563" cy="138499"/>
          </a:xfrm>
          <a:prstGeom prst="rect">
            <a:avLst/>
          </a:prstGeom>
        </p:spPr>
        <p:txBody>
          <a:bodyPr vert="horz" wrap="square" lIns="0" tIns="0" rIns="0" bIns="0" rtlCol="0">
            <a:spAutoFit/>
          </a:bodyPr>
          <a:lstStyle/>
          <a:p>
            <a:r>
              <a:rPr lang="fr-FR" sz="900">
                <a:hlinkClick r:id="rId4" tooltip="https://www.pngall.com/tl/microsoft-windows-png"/>
              </a:rPr>
              <a:t>Cette photo</a:t>
            </a:r>
            <a:r>
              <a:rPr lang="fr-FR" sz="900"/>
              <a:t> par Auteur inconnu est soumise à la licence </a:t>
            </a:r>
            <a:r>
              <a:rPr lang="fr-FR" sz="900">
                <a:hlinkClick r:id="rId5" tooltip="https://creativecommons.org/licenses/by-nc/3.0/"/>
              </a:rPr>
              <a:t>CC BY-NC</a:t>
            </a:r>
            <a:endParaRPr lang="fr-FR" sz="900"/>
          </a:p>
        </p:txBody>
      </p:sp>
      <p:pic>
        <p:nvPicPr>
          <p:cNvPr id="8" name="Image 7" descr="Linux">
            <a:extLst>
              <a:ext uri="{FF2B5EF4-FFF2-40B4-BE49-F238E27FC236}">
                <a16:creationId xmlns:a16="http://schemas.microsoft.com/office/drawing/2014/main" id="{055CD616-76B5-DC57-C31C-6B3E264E5A8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86843" y="4995210"/>
            <a:ext cx="3342015" cy="1862790"/>
          </a:xfrm>
          <a:prstGeom prst="rect">
            <a:avLst/>
          </a:prstGeom>
        </p:spPr>
      </p:pic>
    </p:spTree>
    <p:extLst>
      <p:ext uri="{BB962C8B-B14F-4D97-AF65-F5344CB8AC3E}">
        <p14:creationId xmlns:p14="http://schemas.microsoft.com/office/powerpoint/2010/main" val="3880774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idx="1"/>
          </p:nvPr>
        </p:nvSpPr>
        <p:spPr>
          <a:xfrm>
            <a:off x="287868" y="2246525"/>
            <a:ext cx="3647016" cy="2555831"/>
          </a:xfrm>
          <a:prstGeom prst="rect">
            <a:avLst/>
          </a:prstGeom>
          <a:noFill/>
          <a:ln w="0">
            <a:noFill/>
          </a:ln>
        </p:spPr>
        <p:txBody>
          <a:bodyPr lIns="0" tIns="0" rIns="0" bIns="0" anchor="t">
            <a:noAutofit/>
          </a:bodyPr>
          <a:lstStyle/>
          <a:p>
            <a:pPr indent="0" defTabSz="914400">
              <a:lnSpc>
                <a:spcPct val="100000"/>
              </a:lnSpc>
              <a:spcBef>
                <a:spcPts val="1332"/>
              </a:spcBef>
              <a:buNone/>
              <a:tabLst>
                <a:tab pos="0" algn="l"/>
              </a:tabLst>
            </a:pPr>
            <a:r>
              <a:rPr lang="fr-FR" sz="1500" b="1" strike="noStrike" spc="-1">
                <a:solidFill>
                  <a:srgbClr val="FF6168"/>
                </a:solidFill>
                <a:latin typeface="Arial"/>
              </a:rPr>
              <a:t>Collecter les informations des agents (</a:t>
            </a:r>
            <a:r>
              <a:rPr lang="fr-FR" sz="1500" b="1" strike="noStrike" spc="-1" err="1">
                <a:solidFill>
                  <a:srgbClr val="FF6168"/>
                </a:solidFill>
                <a:latin typeface="Arial"/>
              </a:rPr>
              <a:t>roles</a:t>
            </a:r>
            <a:r>
              <a:rPr lang="fr-FR" sz="1500" b="1" strike="noStrike" spc="-1">
                <a:solidFill>
                  <a:srgbClr val="FF6168"/>
                </a:solidFill>
                <a:latin typeface="Arial"/>
              </a:rPr>
              <a:t> master/</a:t>
            </a:r>
            <a:r>
              <a:rPr lang="fr-FR" sz="1500" b="1" strike="noStrike" spc="-1" err="1">
                <a:solidFill>
                  <a:srgbClr val="FF6168"/>
                </a:solidFill>
                <a:latin typeface="Arial"/>
              </a:rPr>
              <a:t>worker</a:t>
            </a:r>
            <a:r>
              <a:rPr lang="fr-FR" sz="1500" b="1" strike="noStrike" spc="-1">
                <a:solidFill>
                  <a:srgbClr val="FF6168"/>
                </a:solidFill>
                <a:latin typeface="Arial"/>
              </a:rPr>
              <a:t>)</a:t>
            </a:r>
          </a:p>
          <a:p>
            <a:pPr defTabSz="914400">
              <a:spcBef>
                <a:spcPts val="1332"/>
              </a:spcBef>
              <a:tabLst>
                <a:tab pos="0" algn="l"/>
              </a:tabLst>
            </a:pPr>
            <a:r>
              <a:rPr lang="fr-FR" sz="1500" spc="-1">
                <a:latin typeface="Arial"/>
              </a:rPr>
              <a:t>	</a:t>
            </a:r>
            <a:r>
              <a:rPr lang="fr-FR" sz="1500" b="0" strike="noStrike" spc="-1">
                <a:solidFill>
                  <a:srgbClr val="FF6168"/>
                </a:solidFill>
                <a:latin typeface="Arial"/>
              </a:rPr>
              <a:t>Gère les agents, les configure et les met à jour à distance si nécessaire. Ce composant analyse les données reçues des agents, les traite via des décodeurs et des règles et utilise les renseignements sur les menaces pour rechercher des indicateurs de compromission.</a:t>
            </a:r>
          </a:p>
          <a:p>
            <a:pPr indent="0" defTabSz="914400">
              <a:lnSpc>
                <a:spcPct val="100000"/>
              </a:lnSpc>
              <a:spcBef>
                <a:spcPts val="1332"/>
              </a:spcBef>
              <a:buNone/>
              <a:tabLst>
                <a:tab pos="0" algn="l"/>
              </a:tabLst>
            </a:pPr>
            <a:r>
              <a:rPr lang="fr-FR" sz="1500" b="0" strike="noStrike" spc="-1" err="1">
                <a:solidFill>
                  <a:srgbClr val="FF6168"/>
                </a:solidFill>
                <a:latin typeface="Arial"/>
              </a:rPr>
              <a:t>nalyse</a:t>
            </a:r>
            <a:r>
              <a:rPr lang="fr-FR" sz="1500" b="0" strike="noStrike" spc="-1">
                <a:solidFill>
                  <a:srgbClr val="FF6168"/>
                </a:solidFill>
                <a:latin typeface="Arial"/>
              </a:rPr>
              <a:t> les données reçues des agents et les traite à l'aide de renseignements sur les menaces. </a:t>
            </a:r>
          </a:p>
          <a:p>
            <a:pPr indent="0" defTabSz="914400">
              <a:lnSpc>
                <a:spcPct val="100000"/>
              </a:lnSpc>
              <a:spcBef>
                <a:spcPts val="1332"/>
              </a:spcBef>
              <a:buNone/>
              <a:tabLst>
                <a:tab pos="0" algn="l"/>
              </a:tabLst>
            </a:pPr>
            <a:r>
              <a:rPr lang="fr-FR" sz="1500" b="0" strike="noStrike" spc="-1">
                <a:solidFill>
                  <a:srgbClr val="FF6168"/>
                </a:solidFill>
                <a:latin typeface="Arial"/>
              </a:rPr>
              <a:t>Un seul serveur peut analyser les données de milliers d'agents et évoluer lorsqu'il est configuré en cluster.</a:t>
            </a:r>
          </a:p>
          <a:p>
            <a:pPr indent="0" defTabSz="914400">
              <a:lnSpc>
                <a:spcPct val="100000"/>
              </a:lnSpc>
              <a:spcBef>
                <a:spcPts val="1332"/>
              </a:spcBef>
              <a:buNone/>
              <a:tabLst>
                <a:tab pos="0" algn="l"/>
              </a:tabLst>
            </a:pPr>
            <a:endParaRPr lang="fr-FR" sz="1500" b="0" strike="noStrike" spc="-1">
              <a:solidFill>
                <a:srgbClr val="FF6168"/>
              </a:solidFill>
              <a:latin typeface="Arial"/>
            </a:endParaRPr>
          </a:p>
          <a:p>
            <a:pPr indent="0" defTabSz="914400">
              <a:lnSpc>
                <a:spcPct val="100000"/>
              </a:lnSpc>
              <a:spcBef>
                <a:spcPts val="1332"/>
              </a:spcBef>
              <a:buNone/>
              <a:tabLst>
                <a:tab pos="0" algn="l"/>
              </a:tabLst>
            </a:pPr>
            <a:endParaRPr lang="en-US" sz="1500" b="0" strike="noStrike" spc="-1">
              <a:solidFill>
                <a:srgbClr val="FF6168"/>
              </a:solidFill>
              <a:latin typeface="Arial"/>
            </a:endParaRPr>
          </a:p>
        </p:txBody>
      </p:sp>
      <p:sp>
        <p:nvSpPr>
          <p:cNvPr id="534" name="PlaceHolder 2"/>
          <p:cNvSpPr>
            <a:spLocks noGrp="1"/>
          </p:cNvSpPr>
          <p:nvPr>
            <p:ph type="title"/>
          </p:nvPr>
        </p:nvSpPr>
        <p:spPr>
          <a:prstGeom prst="rect">
            <a:avLst/>
          </a:prstGeom>
          <a:noFill/>
          <a:ln w="0">
            <a:noFill/>
          </a:ln>
        </p:spPr>
        <p:txBody>
          <a:bodyPr lIns="180000" tIns="90000" rIns="0" bIns="0" anchor="t">
            <a:noAutofit/>
          </a:bodyPr>
          <a:lstStyle/>
          <a:p>
            <a:pPr indent="0" defTabSz="914400">
              <a:lnSpc>
                <a:spcPct val="90000"/>
              </a:lnSpc>
              <a:buNone/>
            </a:pPr>
            <a:r>
              <a:rPr lang="fr-FR" sz="3200" b="1" strike="noStrike" spc="-1">
                <a:solidFill>
                  <a:srgbClr val="0070C0"/>
                </a:solidFill>
                <a:latin typeface="Arial"/>
              </a:rPr>
              <a:t>Composants centraux </a:t>
            </a:r>
            <a:r>
              <a:rPr lang="fr-FR" sz="3200" b="1" strike="noStrike" spc="-1" err="1">
                <a:solidFill>
                  <a:srgbClr val="0070C0"/>
                </a:solidFill>
                <a:latin typeface="Arial"/>
              </a:rPr>
              <a:t>Wazuh</a:t>
            </a:r>
            <a:endParaRPr lang="en-US" sz="3200" b="0" strike="noStrike" spc="-1">
              <a:solidFill>
                <a:schemeClr val="dk1"/>
              </a:solidFill>
              <a:latin typeface="Arial"/>
            </a:endParaRPr>
          </a:p>
        </p:txBody>
      </p:sp>
      <p:sp>
        <p:nvSpPr>
          <p:cNvPr id="536" name="PlaceHolder 3"/>
          <p:cNvSpPr>
            <a:spLocks noGrp="1"/>
          </p:cNvSpPr>
          <p:nvPr>
            <p:ph idx="17"/>
          </p:nvPr>
        </p:nvSpPr>
        <p:spPr>
          <a:xfrm>
            <a:off x="4222751" y="2274660"/>
            <a:ext cx="3695699" cy="2555831"/>
          </a:xfrm>
          <a:prstGeom prst="rect">
            <a:avLst/>
          </a:prstGeom>
          <a:noFill/>
          <a:ln w="0">
            <a:noFill/>
          </a:ln>
        </p:spPr>
        <p:txBody>
          <a:bodyPr lIns="0" tIns="0" rIns="0" bIns="0" anchor="t">
            <a:normAutofit fontScale="69754" lnSpcReduction="20000"/>
          </a:bodyPr>
          <a:lstStyle/>
          <a:p>
            <a:pPr indent="0" defTabSz="914400">
              <a:lnSpc>
                <a:spcPct val="100000"/>
              </a:lnSpc>
              <a:spcBef>
                <a:spcPts val="1332"/>
              </a:spcBef>
              <a:buNone/>
              <a:tabLst>
                <a:tab pos="0" algn="l"/>
              </a:tabLst>
            </a:pPr>
            <a:r>
              <a:rPr lang="fr-FR" sz="2260" b="1" strike="noStrike" spc="-1">
                <a:solidFill>
                  <a:srgbClr val="FF6168"/>
                </a:solidFill>
                <a:latin typeface="Arial"/>
              </a:rPr>
              <a:t>Moteur de recherche et d'analyse de texte</a:t>
            </a:r>
          </a:p>
          <a:p>
            <a:pPr indent="0" defTabSz="914400">
              <a:lnSpc>
                <a:spcPct val="100000"/>
              </a:lnSpc>
              <a:spcBef>
                <a:spcPts val="1332"/>
              </a:spcBef>
              <a:buNone/>
              <a:tabLst>
                <a:tab pos="0" algn="l"/>
              </a:tabLst>
            </a:pPr>
            <a:r>
              <a:rPr lang="fr-FR" sz="2260" b="0" strike="noStrike" spc="-1">
                <a:solidFill>
                  <a:srgbClr val="FF6168"/>
                </a:solidFill>
                <a:latin typeface="Arial"/>
              </a:rPr>
              <a:t>Il est chargé d'indexer et de stocker les alertes générées par le serveur </a:t>
            </a:r>
            <a:r>
              <a:rPr lang="fr-FR" sz="2260" b="0" strike="noStrike" spc="-1" err="1">
                <a:solidFill>
                  <a:srgbClr val="FF6168"/>
                </a:solidFill>
                <a:latin typeface="Arial"/>
              </a:rPr>
              <a:t>Wazuh</a:t>
            </a:r>
            <a:r>
              <a:rPr lang="fr-FR" sz="2260" b="0" strike="noStrike" spc="-1">
                <a:solidFill>
                  <a:srgbClr val="FF6168"/>
                </a:solidFill>
                <a:latin typeface="Arial"/>
              </a:rPr>
              <a:t>.</a:t>
            </a:r>
          </a:p>
          <a:p>
            <a:pPr indent="0" defTabSz="914400">
              <a:lnSpc>
                <a:spcPct val="100000"/>
              </a:lnSpc>
              <a:spcBef>
                <a:spcPts val="1332"/>
              </a:spcBef>
              <a:buNone/>
              <a:tabLst>
                <a:tab pos="0" algn="l"/>
              </a:tabLst>
            </a:pPr>
            <a:r>
              <a:rPr lang="fr-FR" sz="2260" b="0" strike="noStrike" spc="-1">
                <a:solidFill>
                  <a:srgbClr val="FF6168"/>
                </a:solidFill>
                <a:latin typeface="Arial"/>
              </a:rPr>
              <a:t>analyse les données reçues des agents et les traite à l'aide de renseignements sur les menaces. </a:t>
            </a:r>
          </a:p>
          <a:p>
            <a:pPr indent="0" defTabSz="914400">
              <a:lnSpc>
                <a:spcPct val="100000"/>
              </a:lnSpc>
              <a:spcBef>
                <a:spcPts val="1332"/>
              </a:spcBef>
              <a:buNone/>
              <a:tabLst>
                <a:tab pos="0" algn="l"/>
              </a:tabLst>
            </a:pPr>
            <a:r>
              <a:rPr lang="fr-FR" sz="2260" b="0" strike="noStrike" spc="-1">
                <a:solidFill>
                  <a:srgbClr val="FF6168"/>
                </a:solidFill>
                <a:latin typeface="Arial"/>
              </a:rPr>
              <a:t>Un seul serveur peut analyser les données de milliers d'agents et évoluer lorsqu'il est configuré en cluster.</a:t>
            </a:r>
          </a:p>
          <a:p>
            <a:pPr indent="0" defTabSz="914400">
              <a:lnSpc>
                <a:spcPct val="100000"/>
              </a:lnSpc>
              <a:spcBef>
                <a:spcPts val="1332"/>
              </a:spcBef>
              <a:buNone/>
              <a:tabLst>
                <a:tab pos="0" algn="l"/>
              </a:tabLst>
            </a:pPr>
            <a:endParaRPr lang="en-US" sz="2260" b="0" strike="noStrike" spc="-1">
              <a:solidFill>
                <a:srgbClr val="FF6168"/>
              </a:solidFill>
              <a:latin typeface="Arial"/>
            </a:endParaRPr>
          </a:p>
        </p:txBody>
      </p:sp>
      <p:sp>
        <p:nvSpPr>
          <p:cNvPr id="539" name="PlaceHolder 4"/>
          <p:cNvSpPr>
            <a:spLocks noGrp="1"/>
          </p:cNvSpPr>
          <p:nvPr>
            <p:ph idx="18"/>
          </p:nvPr>
        </p:nvSpPr>
        <p:spPr>
          <a:xfrm>
            <a:off x="8206316" y="2274659"/>
            <a:ext cx="3695699" cy="2555831"/>
          </a:xfrm>
          <a:prstGeom prst="rect">
            <a:avLst/>
          </a:prstGeom>
          <a:noFill/>
          <a:ln w="0">
            <a:noFill/>
          </a:ln>
        </p:spPr>
        <p:txBody>
          <a:bodyPr lIns="0" tIns="0" rIns="0" bIns="0" anchor="t">
            <a:noAutofit/>
          </a:bodyPr>
          <a:lstStyle/>
          <a:p>
            <a:pPr indent="0" defTabSz="914400">
              <a:lnSpc>
                <a:spcPct val="100000"/>
              </a:lnSpc>
              <a:spcBef>
                <a:spcPts val="1332"/>
              </a:spcBef>
              <a:buNone/>
              <a:tabLst>
                <a:tab pos="0" algn="l"/>
              </a:tabLst>
            </a:pPr>
            <a:r>
              <a:rPr lang="fr-FR" sz="1600" b="1" strike="noStrike" spc="-1">
                <a:solidFill>
                  <a:srgbClr val="FF6168"/>
                </a:solidFill>
                <a:latin typeface="Arial"/>
              </a:rPr>
              <a:t>Interface graphique</a:t>
            </a:r>
          </a:p>
          <a:p>
            <a:pPr indent="0" defTabSz="914400">
              <a:lnSpc>
                <a:spcPct val="100000"/>
              </a:lnSpc>
              <a:spcBef>
                <a:spcPts val="1332"/>
              </a:spcBef>
              <a:buNone/>
              <a:tabLst>
                <a:tab pos="0" algn="l"/>
              </a:tabLst>
            </a:pPr>
            <a:r>
              <a:rPr lang="fr-FR" sz="1600" b="0" strike="noStrike" spc="-1">
                <a:solidFill>
                  <a:srgbClr val="FF6168"/>
                </a:solidFill>
                <a:latin typeface="Arial"/>
              </a:rPr>
              <a:t>Une interface Web flexible et intuitive pour l'exploration, l'analyse et la visualisation de données. Le tableau de bord permet de gérer la configuration </a:t>
            </a:r>
            <a:r>
              <a:rPr lang="fr-FR" sz="1600" b="0" strike="noStrike" spc="-1" err="1">
                <a:solidFill>
                  <a:srgbClr val="FF6168"/>
                </a:solidFill>
                <a:latin typeface="Arial"/>
              </a:rPr>
              <a:t>Wazuh</a:t>
            </a:r>
            <a:r>
              <a:rPr lang="fr-FR" sz="1600" b="0" strike="noStrike" spc="-1">
                <a:solidFill>
                  <a:srgbClr val="FF6168"/>
                </a:solidFill>
                <a:latin typeface="Arial"/>
              </a:rPr>
              <a:t> et de surveiller son statut.</a:t>
            </a:r>
          </a:p>
          <a:p>
            <a:pPr indent="0" defTabSz="914400">
              <a:lnSpc>
                <a:spcPct val="100000"/>
              </a:lnSpc>
              <a:spcBef>
                <a:spcPts val="1332"/>
              </a:spcBef>
              <a:buNone/>
              <a:tabLst>
                <a:tab pos="0" algn="l"/>
              </a:tabLst>
            </a:pPr>
            <a:r>
              <a:rPr lang="fr-FR" sz="1600" b="0" strike="noStrike" spc="-1">
                <a:solidFill>
                  <a:srgbClr val="FF6168"/>
                </a:solidFill>
                <a:latin typeface="Arial"/>
              </a:rPr>
              <a:t>l'interface utilisateur Web pour la visualisation, l'analyse et la gestion des données. </a:t>
            </a:r>
          </a:p>
          <a:p>
            <a:pPr indent="0" defTabSz="914400">
              <a:lnSpc>
                <a:spcPct val="100000"/>
              </a:lnSpc>
              <a:spcBef>
                <a:spcPts val="1332"/>
              </a:spcBef>
              <a:buNone/>
              <a:tabLst>
                <a:tab pos="0" algn="l"/>
              </a:tabLst>
            </a:pPr>
            <a:r>
              <a:rPr lang="fr-FR" sz="1600" b="0" strike="noStrike" spc="-1">
                <a:solidFill>
                  <a:srgbClr val="FF6168"/>
                </a:solidFill>
                <a:latin typeface="Arial"/>
              </a:rPr>
              <a:t>Il comprend des tableaux de bord pour la conformité réglementaire, les vulnérabilités, l'intégrité des fichiers, l'évaluation de la configuration et les événements de l'infrastructure cloud, entre autres.</a:t>
            </a:r>
            <a:endParaRPr lang="en-US" sz="1600" b="0" strike="noStrike" spc="-1">
              <a:solidFill>
                <a:srgbClr val="FF6168"/>
              </a:solidFill>
              <a:latin typeface="Arial"/>
            </a:endParaRPr>
          </a:p>
          <a:p>
            <a:pPr indent="0" defTabSz="914400">
              <a:lnSpc>
                <a:spcPct val="100000"/>
              </a:lnSpc>
              <a:spcBef>
                <a:spcPts val="1332"/>
              </a:spcBef>
              <a:buNone/>
              <a:tabLst>
                <a:tab pos="0" algn="l"/>
              </a:tabLst>
            </a:pPr>
            <a:endParaRPr lang="en-US" sz="2200" b="0" strike="noStrike" spc="-1">
              <a:solidFill>
                <a:srgbClr val="FF6168"/>
              </a:solidFill>
              <a:latin typeface="Arial"/>
            </a:endParaRPr>
          </a:p>
        </p:txBody>
      </p:sp>
      <p:pic>
        <p:nvPicPr>
          <p:cNvPr id="535" name="Espace réservé pour une image  17"/>
          <p:cNvPicPr/>
          <p:nvPr/>
        </p:nvPicPr>
        <p:blipFill>
          <a:blip r:embed="rId2"/>
          <a:srcRect t="2921" b="2921"/>
          <a:stretch/>
        </p:blipFill>
        <p:spPr>
          <a:xfrm>
            <a:off x="287280" y="1120680"/>
            <a:ext cx="3482280" cy="939240"/>
          </a:xfrm>
          <a:prstGeom prst="rect">
            <a:avLst/>
          </a:prstGeom>
          <a:ln w="0">
            <a:noFill/>
          </a:ln>
        </p:spPr>
      </p:pic>
      <p:pic>
        <p:nvPicPr>
          <p:cNvPr id="537" name="Espace réservé pour une image  29"/>
          <p:cNvPicPr/>
          <p:nvPr/>
        </p:nvPicPr>
        <p:blipFill>
          <a:blip r:embed="rId3"/>
          <a:srcRect t="5756" b="5756"/>
          <a:stretch/>
        </p:blipFill>
        <p:spPr>
          <a:xfrm>
            <a:off x="8209080" y="1268280"/>
            <a:ext cx="3801240" cy="791640"/>
          </a:xfrm>
          <a:prstGeom prst="rect">
            <a:avLst/>
          </a:prstGeom>
          <a:ln w="0">
            <a:noFill/>
          </a:ln>
        </p:spPr>
      </p:pic>
      <p:pic>
        <p:nvPicPr>
          <p:cNvPr id="538" name="Espace réservé pour une image  33"/>
          <p:cNvPicPr/>
          <p:nvPr/>
        </p:nvPicPr>
        <p:blipFill>
          <a:blip r:embed="rId4"/>
          <a:srcRect t="15378" b="15378"/>
          <a:stretch/>
        </p:blipFill>
        <p:spPr>
          <a:xfrm>
            <a:off x="4168080" y="1268280"/>
            <a:ext cx="3801960" cy="79164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30D42E8-2064-A299-111F-F3AFBC9F1824}"/>
              </a:ext>
            </a:extLst>
          </p:cNvPr>
          <p:cNvSpPr>
            <a:spLocks noGrp="1"/>
          </p:cNvSpPr>
          <p:nvPr>
            <p:ph type="title"/>
          </p:nvPr>
        </p:nvSpPr>
        <p:spPr/>
        <p:txBody>
          <a:bodyPr>
            <a:normAutofit fontScale="90000"/>
          </a:bodyPr>
          <a:lstStyle/>
          <a:p>
            <a:r>
              <a:rPr lang="fr-FR"/>
              <a:t>Configuration système requise                                                      1/2</a:t>
            </a:r>
          </a:p>
        </p:txBody>
      </p:sp>
      <p:graphicFrame>
        <p:nvGraphicFramePr>
          <p:cNvPr id="3" name="Espace réservé du contenu 3"/>
          <p:cNvGraphicFramePr>
            <a:graphicFrameLocks noGrp="1"/>
          </p:cNvGraphicFramePr>
          <p:nvPr>
            <p:ph idx="1"/>
            <p:extLst>
              <p:ext uri="{D42A27DB-BD31-4B8C-83A1-F6EECF244321}">
                <p14:modId xmlns:p14="http://schemas.microsoft.com/office/powerpoint/2010/main" val="3753517477"/>
              </p:ext>
            </p:extLst>
          </p:nvPr>
        </p:nvGraphicFramePr>
        <p:xfrm>
          <a:off x="287338" y="1268413"/>
          <a:ext cx="11617323" cy="5512072"/>
        </p:xfrm>
        <a:graphic>
          <a:graphicData uri="http://schemas.openxmlformats.org/drawingml/2006/table">
            <a:tbl>
              <a:tblPr/>
              <a:tblGrid>
                <a:gridCol w="5136844">
                  <a:extLst>
                    <a:ext uri="{9D8B030D-6E8A-4147-A177-3AD203B41FA5}">
                      <a16:colId xmlns:a16="http://schemas.microsoft.com/office/drawing/2014/main" val="20000"/>
                    </a:ext>
                  </a:extLst>
                </a:gridCol>
                <a:gridCol w="672009">
                  <a:extLst>
                    <a:ext uri="{9D8B030D-6E8A-4147-A177-3AD203B41FA5}">
                      <a16:colId xmlns:a16="http://schemas.microsoft.com/office/drawing/2014/main" val="932986043"/>
                    </a:ext>
                  </a:extLst>
                </a:gridCol>
                <a:gridCol w="1674459">
                  <a:extLst>
                    <a:ext uri="{9D8B030D-6E8A-4147-A177-3AD203B41FA5}">
                      <a16:colId xmlns:a16="http://schemas.microsoft.com/office/drawing/2014/main" val="20001"/>
                    </a:ext>
                  </a:extLst>
                </a:gridCol>
                <a:gridCol w="1229205">
                  <a:extLst>
                    <a:ext uri="{9D8B030D-6E8A-4147-A177-3AD203B41FA5}">
                      <a16:colId xmlns:a16="http://schemas.microsoft.com/office/drawing/2014/main" val="20002"/>
                    </a:ext>
                  </a:extLst>
                </a:gridCol>
                <a:gridCol w="2904806">
                  <a:extLst>
                    <a:ext uri="{9D8B030D-6E8A-4147-A177-3AD203B41FA5}">
                      <a16:colId xmlns:a16="http://schemas.microsoft.com/office/drawing/2014/main" val="20003"/>
                    </a:ext>
                  </a:extLst>
                </a:gridCol>
              </a:tblGrid>
              <a:tr h="445320">
                <a:tc gridSpan="5">
                  <a:txBody>
                    <a:bodyPr/>
                    <a:lstStyle/>
                    <a:p>
                      <a:pPr algn="ctr" defTabSz="914400">
                        <a:lnSpc>
                          <a:spcPct val="100000"/>
                        </a:lnSpc>
                      </a:pPr>
                      <a:r>
                        <a:rPr lang="fr-FR" sz="2500" b="1" strike="noStrike" spc="-1" err="1">
                          <a:solidFill>
                            <a:schemeClr val="lt1"/>
                          </a:solidFill>
                          <a:latin typeface="Arial"/>
                        </a:rPr>
                        <a:t>Wazuh</a:t>
                      </a:r>
                      <a:r>
                        <a:rPr lang="fr-FR" sz="2500" b="1" strike="noStrike" spc="-1">
                          <a:solidFill>
                            <a:schemeClr val="lt1"/>
                          </a:solidFill>
                          <a:latin typeface="Arial"/>
                        </a:rPr>
                        <a:t> Server &amp; </a:t>
                      </a:r>
                      <a:r>
                        <a:rPr lang="fr-FR" sz="2500" b="1" strike="noStrike" spc="-1" err="1">
                          <a:solidFill>
                            <a:schemeClr val="lt1"/>
                          </a:solidFill>
                          <a:latin typeface="Arial"/>
                        </a:rPr>
                        <a:t>Wazuh</a:t>
                      </a:r>
                      <a:r>
                        <a:rPr lang="fr-FR" sz="2500" b="1" strike="noStrike" spc="-1">
                          <a:solidFill>
                            <a:schemeClr val="lt1"/>
                          </a:solidFill>
                          <a:latin typeface="Arial"/>
                        </a:rPr>
                        <a:t> Indexer &amp; </a:t>
                      </a:r>
                      <a:r>
                        <a:rPr lang="fr-FR" sz="2500" b="1" strike="noStrike" spc="-1" err="1">
                          <a:solidFill>
                            <a:schemeClr val="lt1"/>
                          </a:solidFill>
                          <a:latin typeface="Arial"/>
                        </a:rPr>
                        <a:t>Dashbord</a:t>
                      </a:r>
                      <a:endParaRPr lang="fr-FR" sz="25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370800">
                <a:tc gridSpan="5">
                  <a:txBody>
                    <a:bodyPr/>
                    <a:lstStyle/>
                    <a:p>
                      <a:pPr algn="ctr" defTabSz="914400">
                        <a:lnSpc>
                          <a:spcPct val="100000"/>
                        </a:lnSpc>
                      </a:pPr>
                      <a:r>
                        <a:rPr lang="fr-FR" sz="1800" b="1" strike="noStrike" spc="-1">
                          <a:solidFill>
                            <a:schemeClr val="dk1"/>
                          </a:solidFill>
                          <a:latin typeface="Arial"/>
                        </a:rPr>
                        <a:t>Systèmes d'exploitation</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A"/>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1"/>
                  </a:ext>
                </a:extLst>
              </a:tr>
              <a:tr h="370800">
                <a:tc gridSpan="2">
                  <a:txBody>
                    <a:bodyPr/>
                    <a:lstStyle/>
                    <a:p>
                      <a:pPr algn="ctr" defTabSz="914400">
                        <a:lnSpc>
                          <a:spcPct val="100000"/>
                        </a:lnSpc>
                      </a:pPr>
                      <a:r>
                        <a:rPr lang="fr-FR" sz="1800" b="0" strike="noStrike" spc="-1">
                          <a:solidFill>
                            <a:schemeClr val="dk1"/>
                          </a:solidFill>
                          <a:latin typeface="Arial"/>
                        </a:rPr>
                        <a:t>64-bit Linux</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pPr algn="ctr" defTabSz="914400">
                        <a:lnSpc>
                          <a:spcPct val="100000"/>
                        </a:lnSpc>
                      </a:pPr>
                      <a:endParaRPr lang="fr-FR" sz="18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CFD5EA"/>
                    </a:solidFill>
                  </a:tcPr>
                </a:tc>
                <a:tc gridSpan="3">
                  <a:txBody>
                    <a:bodyPr/>
                    <a:lstStyle/>
                    <a:p>
                      <a:pPr algn="ctr" defTabSz="914400">
                        <a:lnSpc>
                          <a:spcPct val="100000"/>
                        </a:lnSpc>
                      </a:pPr>
                      <a:r>
                        <a:rPr lang="fr-FR" sz="1800" b="0" strike="noStrike" spc="-1">
                          <a:solidFill>
                            <a:schemeClr val="dk1"/>
                          </a:solidFill>
                          <a:latin typeface="Arial"/>
                        </a:rPr>
                        <a:t>Ubuntu 22.04 LTS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2"/>
                  </a:ext>
                </a:extLst>
              </a:tr>
              <a:tr h="370800">
                <a:tc gridSpan="5">
                  <a:txBody>
                    <a:bodyPr/>
                    <a:lstStyle/>
                    <a:p>
                      <a:pPr algn="ctr" defTabSz="914400">
                        <a:lnSpc>
                          <a:spcPct val="100000"/>
                        </a:lnSpc>
                      </a:pPr>
                      <a:r>
                        <a:rPr lang="fr-FR" sz="1800" b="1" strike="noStrike" spc="-1">
                          <a:solidFill>
                            <a:schemeClr val="dk1"/>
                          </a:solidFill>
                          <a:latin typeface="Arial"/>
                        </a:rPr>
                        <a:t>Processeur</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3"/>
                  </a:ext>
                </a:extLst>
              </a:tr>
              <a:tr h="370800">
                <a:tc gridSpan="2">
                  <a:txBody>
                    <a:bodyPr/>
                    <a:lstStyle/>
                    <a:p>
                      <a:pPr algn="ctr" defTabSz="914400">
                        <a:lnSpc>
                          <a:spcPct val="100000"/>
                        </a:lnSpc>
                      </a:pPr>
                      <a:r>
                        <a:rPr lang="fr-FR" sz="1800" b="0" strike="noStrike" spc="-1">
                          <a:solidFill>
                            <a:schemeClr val="dk1"/>
                          </a:solidFill>
                          <a:latin typeface="Arial"/>
                        </a:rPr>
                        <a:t>Pour 1 nœud</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pPr algn="ctr" defTabSz="914400">
                        <a:lnSpc>
                          <a:spcPct val="100000"/>
                        </a:lnSpc>
                      </a:pPr>
                      <a:endParaRPr lang="fr-FR" sz="18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BF5"/>
                    </a:solidFill>
                  </a:tcPr>
                </a:tc>
                <a:tc gridSpan="2">
                  <a:txBody>
                    <a:bodyPr/>
                    <a:lstStyle/>
                    <a:p>
                      <a:pPr algn="ctr" defTabSz="914400">
                        <a:lnSpc>
                          <a:spcPct val="100000"/>
                        </a:lnSpc>
                      </a:pPr>
                      <a:r>
                        <a:rPr lang="fr-FR" sz="1800" b="0" strike="noStrike" spc="-1">
                          <a:solidFill>
                            <a:schemeClr val="dk1"/>
                          </a:solidFill>
                          <a:latin typeface="Arial"/>
                        </a:rPr>
                        <a:t>Minimum</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00000"/>
                        </a:lnSpc>
                      </a:pPr>
                      <a:r>
                        <a:rPr lang="fr-FR" sz="1800" b="0" strike="noStrike" spc="-1">
                          <a:solidFill>
                            <a:schemeClr val="dk1"/>
                          </a:solidFill>
                          <a:latin typeface="Arial"/>
                        </a:rPr>
                        <a:t>Recommandé</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extLst>
                  <a:ext uri="{0D108BD9-81ED-4DB2-BD59-A6C34878D82A}">
                    <a16:rowId xmlns:a16="http://schemas.microsoft.com/office/drawing/2014/main" val="10004"/>
                  </a:ext>
                </a:extLst>
              </a:tr>
              <a:tr h="370800">
                <a:tc gridSpan="2">
                  <a:txBody>
                    <a:bodyPr/>
                    <a:lstStyle/>
                    <a:p>
                      <a:pPr algn="ctr" defTabSz="914400">
                        <a:lnSpc>
                          <a:spcPct val="100000"/>
                        </a:lnSpc>
                      </a:pPr>
                      <a:r>
                        <a:rPr lang="fr-FR" sz="1800" b="0" strike="noStrike" spc="-1">
                          <a:solidFill>
                            <a:schemeClr val="dk1"/>
                          </a:solidFill>
                          <a:latin typeface="Arial"/>
                        </a:rPr>
                        <a:t>RAM (GB)</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pPr algn="ctr" defTabSz="914400">
                        <a:lnSpc>
                          <a:spcPct val="100000"/>
                        </a:lnSpc>
                      </a:pPr>
                      <a:endParaRPr lang="fr-FR" sz="18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BF5"/>
                    </a:solidFill>
                  </a:tcPr>
                </a:tc>
                <a:tc gridSpan="2">
                  <a:txBody>
                    <a:bodyPr/>
                    <a:lstStyle/>
                    <a:p>
                      <a:pPr algn="ctr" defTabSz="914400">
                        <a:lnSpc>
                          <a:spcPct val="100000"/>
                        </a:lnSpc>
                      </a:pPr>
                      <a:r>
                        <a:rPr lang="fr-FR" sz="1800" b="0" strike="noStrike" spc="-1">
                          <a:solidFill>
                            <a:schemeClr val="dk1"/>
                          </a:solidFill>
                          <a:latin typeface="Arial"/>
                        </a:rPr>
                        <a:t>8</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00000"/>
                        </a:lnSpc>
                      </a:pPr>
                      <a:r>
                        <a:rPr lang="fr-FR" sz="1800" b="0" strike="noStrike" spc="-1">
                          <a:solidFill>
                            <a:schemeClr val="dk1"/>
                          </a:solidFill>
                          <a:latin typeface="Arial"/>
                        </a:rPr>
                        <a:t>16</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extLst>
                  <a:ext uri="{0D108BD9-81ED-4DB2-BD59-A6C34878D82A}">
                    <a16:rowId xmlns:a16="http://schemas.microsoft.com/office/drawing/2014/main" val="10005"/>
                  </a:ext>
                </a:extLst>
              </a:tr>
              <a:tr h="370800">
                <a:tc gridSpan="2">
                  <a:txBody>
                    <a:bodyPr/>
                    <a:lstStyle/>
                    <a:p>
                      <a:pPr algn="ctr" defTabSz="914400">
                        <a:lnSpc>
                          <a:spcPct val="100000"/>
                        </a:lnSpc>
                      </a:pPr>
                      <a:r>
                        <a:rPr lang="fr-FR" sz="1800" b="0" strike="noStrike" spc="-1">
                          <a:solidFill>
                            <a:schemeClr val="dk1"/>
                          </a:solidFill>
                          <a:latin typeface="Arial"/>
                        </a:rPr>
                        <a:t>CPU (Cores)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pPr algn="ctr" defTabSz="914400">
                        <a:lnSpc>
                          <a:spcPct val="100000"/>
                        </a:lnSpc>
                      </a:pPr>
                      <a:endParaRPr lang="fr-FR" sz="18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BF5"/>
                    </a:solidFill>
                  </a:tcPr>
                </a:tc>
                <a:tc gridSpan="2">
                  <a:txBody>
                    <a:bodyPr/>
                    <a:lstStyle/>
                    <a:p>
                      <a:pPr algn="ctr" defTabSz="914400">
                        <a:lnSpc>
                          <a:spcPct val="100000"/>
                        </a:lnSpc>
                      </a:pPr>
                      <a:r>
                        <a:rPr lang="fr-FR" sz="1800" b="0" strike="noStrike" spc="-1">
                          <a:solidFill>
                            <a:schemeClr val="dk1"/>
                          </a:solidFill>
                          <a:latin typeface="Arial"/>
                        </a:rPr>
                        <a:t>4</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00000"/>
                        </a:lnSpc>
                      </a:pPr>
                      <a:r>
                        <a:rPr lang="fr-FR" sz="1800" b="0" strike="noStrike" spc="-1">
                          <a:solidFill>
                            <a:schemeClr val="dk1"/>
                          </a:solidFill>
                          <a:latin typeface="Arial"/>
                        </a:rPr>
                        <a:t>8</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extLst>
                  <a:ext uri="{0D108BD9-81ED-4DB2-BD59-A6C34878D82A}">
                    <a16:rowId xmlns:a16="http://schemas.microsoft.com/office/drawing/2014/main" val="10006"/>
                  </a:ext>
                </a:extLst>
              </a:tr>
              <a:tr h="347760">
                <a:tc gridSpan="5">
                  <a:txBody>
                    <a:bodyPr/>
                    <a:lstStyle/>
                    <a:p>
                      <a:pPr algn="ctr" defTabSz="914400">
                        <a:lnSpc>
                          <a:spcPct val="100000"/>
                        </a:lnSpc>
                        <a:tabLst>
                          <a:tab pos="0" algn="l"/>
                        </a:tabLst>
                      </a:pPr>
                      <a:r>
                        <a:rPr lang="fr-FR" sz="1800" b="1" strike="noStrike" spc="-1">
                          <a:solidFill>
                            <a:schemeClr val="dk1"/>
                          </a:solidFill>
                          <a:latin typeface="Arial"/>
                        </a:rPr>
                        <a:t>Espace disque estimé en fonction du nombre d’alertes par secondes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7"/>
                  </a:ext>
                </a:extLst>
              </a:tr>
              <a:tr h="347760">
                <a:tc>
                  <a:txBody>
                    <a:bodyPr/>
                    <a:lstStyle/>
                    <a:p>
                      <a:pPr algn="ctr" defTabSz="914400">
                        <a:lnSpc>
                          <a:spcPct val="100000"/>
                        </a:lnSpc>
                      </a:pPr>
                      <a:r>
                        <a:rPr lang="fr-FR" sz="1800" b="0" strike="noStrike" spc="-1">
                          <a:solidFill>
                            <a:schemeClr val="dk1"/>
                          </a:solidFill>
                          <a:latin typeface="Arial"/>
                        </a:rPr>
                        <a:t>Points de terminaison surveillés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gridSpan="2">
                  <a:txBody>
                    <a:bodyPr/>
                    <a:lstStyle/>
                    <a:p>
                      <a:pPr algn="ctr" defTabSz="914400">
                        <a:lnSpc>
                          <a:spcPct val="100000"/>
                        </a:lnSpc>
                      </a:pPr>
                      <a:r>
                        <a:rPr lang="fr-FR" sz="1800" b="0" strike="noStrike" spc="-1">
                          <a:solidFill>
                            <a:schemeClr val="dk1"/>
                          </a:solidFill>
                          <a:latin typeface="Arial"/>
                        </a:rPr>
                        <a:t>APS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pPr algn="ctr" defTabSz="914400">
                        <a:lnSpc>
                          <a:spcPct val="100000"/>
                        </a:lnSpc>
                      </a:pPr>
                      <a:r>
                        <a:rPr lang="fr-FR" sz="1800" b="0" strike="noStrike" spc="-1">
                          <a:solidFill>
                            <a:schemeClr val="dk1"/>
                          </a:solidFill>
                          <a:latin typeface="Arial"/>
                        </a:rPr>
                        <a:t>APS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gridSpan="2">
                  <a:txBody>
                    <a:bodyPr/>
                    <a:lstStyle/>
                    <a:p>
                      <a:pPr algn="ctr" defTabSz="914400">
                        <a:lnSpc>
                          <a:spcPct val="100000"/>
                        </a:lnSpc>
                      </a:pPr>
                      <a:r>
                        <a:rPr lang="fr-FR" sz="1800" b="0" strike="noStrike" spc="-1">
                          <a:solidFill>
                            <a:schemeClr val="dk1"/>
                          </a:solidFill>
                          <a:latin typeface="Arial"/>
                        </a:rPr>
                        <a:t>Stockage (GB/90 jours)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8"/>
                  </a:ext>
                </a:extLst>
              </a:tr>
              <a:tr h="347760">
                <a:tc>
                  <a:txBody>
                    <a:bodyPr/>
                    <a:lstStyle/>
                    <a:p>
                      <a:pPr algn="ctr" defTabSz="914400">
                        <a:lnSpc>
                          <a:spcPct val="100000"/>
                        </a:lnSpc>
                      </a:pPr>
                      <a:r>
                        <a:rPr lang="fr-FR" sz="1800" b="0" strike="noStrike" spc="-1">
                          <a:solidFill>
                            <a:schemeClr val="dk1"/>
                          </a:solidFill>
                          <a:latin typeface="Arial"/>
                        </a:rPr>
                        <a:t>Serveurs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gridSpan="2">
                  <a:txBody>
                    <a:bodyPr/>
                    <a:lstStyle/>
                    <a:p>
                      <a:pPr algn="ctr" defTabSz="914400">
                        <a:lnSpc>
                          <a:spcPct val="100000"/>
                        </a:lnSpc>
                      </a:pPr>
                      <a:r>
                        <a:rPr lang="fr-FR" sz="1800" b="0" strike="noStrike" spc="-1">
                          <a:solidFill>
                            <a:schemeClr val="dk1"/>
                          </a:solidFill>
                          <a:latin typeface="Arial"/>
                        </a:rPr>
                        <a:t>0,25</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pPr algn="ctr" defTabSz="914400">
                        <a:lnSpc>
                          <a:spcPct val="100000"/>
                        </a:lnSpc>
                      </a:pPr>
                      <a:r>
                        <a:rPr lang="fr-FR" sz="1800" b="0" strike="noStrike" spc="-1">
                          <a:solidFill>
                            <a:schemeClr val="dk1"/>
                          </a:solidFill>
                          <a:latin typeface="Arial"/>
                        </a:rPr>
                        <a:t>0,25</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gridSpan="2">
                  <a:txBody>
                    <a:bodyPr/>
                    <a:lstStyle/>
                    <a:p>
                      <a:pPr algn="ctr" defTabSz="914400">
                        <a:lnSpc>
                          <a:spcPct val="100000"/>
                        </a:lnSpc>
                      </a:pPr>
                      <a:r>
                        <a:rPr lang="fr-FR" sz="1800" b="0" strike="noStrike" spc="-1">
                          <a:solidFill>
                            <a:schemeClr val="dk1"/>
                          </a:solidFill>
                          <a:latin typeface="Arial"/>
                        </a:rPr>
                        <a:t>3,7</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9"/>
                  </a:ext>
                </a:extLst>
              </a:tr>
              <a:tr h="347760">
                <a:tc>
                  <a:txBody>
                    <a:bodyPr/>
                    <a:lstStyle/>
                    <a:p>
                      <a:pPr algn="ctr"/>
                      <a:r>
                        <a:rPr lang="fr-FR" sz="1800" b="0" strike="noStrike" kern="1200" spc="-1">
                          <a:solidFill>
                            <a:schemeClr val="dk1"/>
                          </a:solidFill>
                          <a:latin typeface="Arial"/>
                          <a:ea typeface="+mn-ea"/>
                          <a:cs typeface="+mn-cs"/>
                        </a:rPr>
                        <a:t>Stockage</a:t>
                      </a:r>
                      <a:r>
                        <a:rPr lang="fr-FR" sz="1800" b="0" strike="noStrike" spc="-1">
                          <a:solidFill>
                            <a:srgbClr val="000000"/>
                          </a:solidFill>
                          <a:latin typeface="Arial"/>
                        </a:rPr>
                        <a:t> </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gridSpan="4">
                  <a:txBody>
                    <a:bodyPr/>
                    <a:lstStyle/>
                    <a:p>
                      <a:r>
                        <a:rPr lang="fr-FR" sz="1800" b="0" strike="noStrike" kern="1200" spc="-1">
                          <a:solidFill>
                            <a:schemeClr val="dk1"/>
                          </a:solidFill>
                          <a:latin typeface="Arial"/>
                          <a:ea typeface="+mn-ea"/>
                          <a:cs typeface="+mn-cs"/>
                        </a:rPr>
                        <a:t>500Go pour la production et 250 pour le test</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pPr>
                        <a:lnSpc>
                          <a:spcPct val="100000"/>
                        </a:lnSpc>
                      </a:pPr>
                      <a:r>
                        <a:rPr lang="fr-FR" sz="1800" b="0" strike="noStrike" spc="-1">
                          <a:solidFill>
                            <a:srgbClr val="000000"/>
                          </a:solidFill>
                          <a:latin typeface="Arial"/>
                        </a:rPr>
                        <a:t>500Go pour la production et 250 pour le test</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10"/>
                  </a:ext>
                </a:extLst>
              </a:tr>
              <a:tr h="437392">
                <a:tc gridSpan="5">
                  <a:txBody>
                    <a:bodyPr/>
                    <a:lstStyle/>
                    <a:p>
                      <a:pPr algn="ctr" defTabSz="914400">
                        <a:lnSpc>
                          <a:spcPct val="100000"/>
                        </a:lnSpc>
                        <a:tabLst>
                          <a:tab pos="0" algn="l"/>
                        </a:tabLst>
                      </a:pPr>
                      <a:r>
                        <a:rPr lang="fr-FR" sz="1800" b="1" strike="noStrike" spc="-1">
                          <a:solidFill>
                            <a:schemeClr val="dk1"/>
                          </a:solidFill>
                          <a:latin typeface="Arial"/>
                        </a:rPr>
                        <a:t>Prend en charge les navigateurs Web suivants </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11"/>
                  </a:ext>
                </a:extLst>
              </a:tr>
              <a:tr h="0">
                <a:tc gridSpan="5">
                  <a:txBody>
                    <a:bodyPr/>
                    <a:lstStyle/>
                    <a:p>
                      <a:pPr algn="ctr"/>
                      <a:r>
                        <a:rPr lang="fr-FR" sz="1800" b="0" strike="noStrike" kern="1200" spc="-1">
                          <a:solidFill>
                            <a:schemeClr val="dk1"/>
                          </a:solidFill>
                          <a:latin typeface="Arial"/>
                          <a:ea typeface="+mn-ea"/>
                          <a:cs typeface="+mn-cs"/>
                        </a:rPr>
                        <a:t>Brave (possibilité d’activer VPN, de passer en mode TOR)</a:t>
                      </a:r>
                    </a:p>
                    <a:p>
                      <a:pPr algn="ctr" defTabSz="914400">
                        <a:lnSpc>
                          <a:spcPct val="100000"/>
                        </a:lnSpc>
                      </a:pPr>
                      <a:r>
                        <a:rPr lang="fr-FR" sz="1800" b="0" strike="noStrike" spc="-1">
                          <a:solidFill>
                            <a:schemeClr val="dk1"/>
                          </a:solidFill>
                          <a:latin typeface="Arial"/>
                        </a:rPr>
                        <a:t>Firefox 93 ou version ultérieure</a:t>
                      </a:r>
                      <a:endParaRPr lang="fr-FR" sz="1800" b="0" strike="noStrike" spc="-1">
                        <a:solidFill>
                          <a:srgbClr val="000000"/>
                        </a:solidFill>
                        <a:latin typeface="Times New Roman"/>
                      </a:endParaRPr>
                    </a:p>
                    <a:p>
                      <a:pPr algn="ctr" defTabSz="914400">
                        <a:lnSpc>
                          <a:spcPct val="100000"/>
                        </a:lnSpc>
                      </a:pPr>
                      <a:r>
                        <a:rPr lang="fr-FR" sz="1800" b="0" strike="noStrike" spc="-1">
                          <a:solidFill>
                            <a:schemeClr val="dk1"/>
                          </a:solidFill>
                          <a:latin typeface="Arial"/>
                        </a:rPr>
                        <a:t>Edge devrait fonctionner puisque basé sur </a:t>
                      </a:r>
                      <a:r>
                        <a:rPr lang="fr-FR" sz="1800" b="0" strike="noStrike" spc="-1" err="1">
                          <a:solidFill>
                            <a:schemeClr val="dk1"/>
                          </a:solidFill>
                          <a:latin typeface="Arial"/>
                        </a:rPr>
                        <a:t>Chromium</a:t>
                      </a:r>
                      <a:endParaRPr lang="fr-FR" sz="18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6F65D5D-AFAA-F312-000A-FAA19E5137CA}"/>
              </a:ext>
            </a:extLst>
          </p:cNvPr>
          <p:cNvSpPr>
            <a:spLocks noGrp="1"/>
          </p:cNvSpPr>
          <p:nvPr>
            <p:ph type="title"/>
          </p:nvPr>
        </p:nvSpPr>
        <p:spPr/>
        <p:txBody>
          <a:bodyPr>
            <a:normAutofit fontScale="90000"/>
          </a:bodyPr>
          <a:lstStyle/>
          <a:p>
            <a:r>
              <a:rPr lang="fr-FR"/>
              <a:t>Configuration système requise                                                      2/2</a:t>
            </a:r>
          </a:p>
        </p:txBody>
      </p:sp>
      <p:graphicFrame>
        <p:nvGraphicFramePr>
          <p:cNvPr id="4" name="Espace réservé du contenu 3">
            <a:extLst>
              <a:ext uri="{FF2B5EF4-FFF2-40B4-BE49-F238E27FC236}">
                <a16:creationId xmlns:a16="http://schemas.microsoft.com/office/drawing/2014/main" id="{856017BC-8143-5241-0ADB-96F811E194FB}"/>
              </a:ext>
            </a:extLst>
          </p:cNvPr>
          <p:cNvGraphicFramePr>
            <a:graphicFrameLocks noGrp="1"/>
          </p:cNvGraphicFramePr>
          <p:nvPr>
            <p:ph idx="1"/>
            <p:extLst>
              <p:ext uri="{D42A27DB-BD31-4B8C-83A1-F6EECF244321}">
                <p14:modId xmlns:p14="http://schemas.microsoft.com/office/powerpoint/2010/main" val="370252930"/>
              </p:ext>
            </p:extLst>
          </p:nvPr>
        </p:nvGraphicFramePr>
        <p:xfrm>
          <a:off x="410628" y="1597186"/>
          <a:ext cx="10330160" cy="3708400"/>
        </p:xfrm>
        <a:graphic>
          <a:graphicData uri="http://schemas.openxmlformats.org/drawingml/2006/table">
            <a:tbl>
              <a:tblPr firstRow="1" bandRow="1">
                <a:tableStyleId>{5C22544A-7EE6-4342-B048-85BDC9FD1C3A}</a:tableStyleId>
              </a:tblPr>
              <a:tblGrid>
                <a:gridCol w="3492632">
                  <a:extLst>
                    <a:ext uri="{9D8B030D-6E8A-4147-A177-3AD203B41FA5}">
                      <a16:colId xmlns:a16="http://schemas.microsoft.com/office/drawing/2014/main" val="682617745"/>
                    </a:ext>
                  </a:extLst>
                </a:gridCol>
                <a:gridCol w="6837528">
                  <a:extLst>
                    <a:ext uri="{9D8B030D-6E8A-4147-A177-3AD203B41FA5}">
                      <a16:colId xmlns:a16="http://schemas.microsoft.com/office/drawing/2014/main" val="1310059861"/>
                    </a:ext>
                  </a:extLst>
                </a:gridCol>
              </a:tblGrid>
              <a:tr h="411546">
                <a:tc gridSpan="2">
                  <a:txBody>
                    <a:bodyPr/>
                    <a:lstStyle/>
                    <a:p>
                      <a:pPr algn="ctr"/>
                      <a:r>
                        <a:rPr lang="fr-FR" sz="4500" err="1"/>
                        <a:t>Wazuh</a:t>
                      </a:r>
                      <a:r>
                        <a:rPr lang="fr-FR" sz="4500"/>
                        <a:t> Agent</a:t>
                      </a:r>
                    </a:p>
                  </a:txBody>
                  <a:tcPr/>
                </a:tc>
                <a:tc hMerge="1">
                  <a:txBody>
                    <a:bodyPr/>
                    <a:lstStyle/>
                    <a:p>
                      <a:endParaRPr/>
                    </a:p>
                  </a:txBody>
                  <a:tcPr/>
                </a:tc>
                <a:extLst>
                  <a:ext uri="{0D108BD9-81ED-4DB2-BD59-A6C34878D82A}">
                    <a16:rowId xmlns:a16="http://schemas.microsoft.com/office/drawing/2014/main" val="4028564066"/>
                  </a:ext>
                </a:extLst>
              </a:tr>
              <a:tr h="370840">
                <a:tc>
                  <a:txBody>
                    <a:bodyPr/>
                    <a:lstStyle/>
                    <a:p>
                      <a:r>
                        <a:rPr lang="fr-FR" b="1"/>
                        <a:t>Fournit des fonctionnalités clés pour améliorer la sécurité des systèmes.</a:t>
                      </a:r>
                    </a:p>
                  </a:txBody>
                  <a:tcPr/>
                </a:tc>
                <a:tc>
                  <a:txBody>
                    <a:bodyPr/>
                    <a:lstStyle/>
                    <a:p>
                      <a:pPr marL="285750" indent="-285750">
                        <a:buFont typeface="Arial" panose="020B0604020202020204" pitchFamily="34" charset="0"/>
                        <a:buChar char="•"/>
                      </a:pPr>
                      <a:r>
                        <a:rPr lang="fr-FR"/>
                        <a:t>Collecteur de journaux</a:t>
                      </a:r>
                    </a:p>
                    <a:p>
                      <a:pPr marL="285750" indent="-285750">
                        <a:buFont typeface="Arial" panose="020B0604020202020204" pitchFamily="34" charset="0"/>
                        <a:buChar char="•"/>
                      </a:pPr>
                      <a:r>
                        <a:rPr lang="fr-FR"/>
                        <a:t>Exécution des commandes</a:t>
                      </a:r>
                    </a:p>
                    <a:p>
                      <a:pPr marL="285750" indent="-285750">
                        <a:buFont typeface="Arial" panose="020B0604020202020204" pitchFamily="34" charset="0"/>
                        <a:buChar char="•"/>
                      </a:pPr>
                      <a:r>
                        <a:rPr lang="fr-FR"/>
                        <a:t>Surveillance de l'intégrité des fichiers (FIM)</a:t>
                      </a:r>
                    </a:p>
                    <a:p>
                      <a:pPr marL="285750" indent="-285750">
                        <a:buFont typeface="Arial" panose="020B0604020202020204" pitchFamily="34" charset="0"/>
                        <a:buChar char="•"/>
                      </a:pPr>
                      <a:r>
                        <a:rPr lang="fr-FR"/>
                        <a:t>Évaluation de la configuration de sécurité (SCA)</a:t>
                      </a:r>
                    </a:p>
                    <a:p>
                      <a:pPr marL="285750" indent="-285750">
                        <a:buFont typeface="Arial" panose="020B0604020202020204" pitchFamily="34" charset="0"/>
                        <a:buChar char="•"/>
                      </a:pPr>
                      <a:r>
                        <a:rPr lang="fr-FR"/>
                        <a:t>Inventaire du système</a:t>
                      </a:r>
                    </a:p>
                    <a:p>
                      <a:pPr marL="285750" indent="-285750">
                        <a:buFont typeface="Arial" panose="020B0604020202020204" pitchFamily="34" charset="0"/>
                        <a:buChar char="•"/>
                      </a:pPr>
                      <a:r>
                        <a:rPr lang="fr-FR"/>
                        <a:t>Détection des logiciels malveillants</a:t>
                      </a:r>
                    </a:p>
                    <a:p>
                      <a:pPr marL="285750" indent="-285750">
                        <a:buFont typeface="Arial" panose="020B0604020202020204" pitchFamily="34" charset="0"/>
                        <a:buChar char="•"/>
                      </a:pPr>
                      <a:r>
                        <a:rPr lang="fr-FR"/>
                        <a:t>Réponse active</a:t>
                      </a:r>
                    </a:p>
                    <a:p>
                      <a:pPr marL="285750" indent="-285750">
                        <a:buFont typeface="Arial" panose="020B0604020202020204" pitchFamily="34" charset="0"/>
                        <a:buChar char="•"/>
                      </a:pPr>
                      <a:r>
                        <a:rPr lang="fr-FR"/>
                        <a:t>Sécurité des conteneurs</a:t>
                      </a:r>
                    </a:p>
                    <a:p>
                      <a:pPr marL="285750" indent="-285750">
                        <a:buFont typeface="Arial" panose="020B0604020202020204" pitchFamily="34" charset="0"/>
                        <a:buChar char="•"/>
                      </a:pPr>
                      <a:r>
                        <a:rPr lang="fr-FR"/>
                        <a:t>Sécurité du cloud</a:t>
                      </a:r>
                    </a:p>
                  </a:txBody>
                  <a:tcPr/>
                </a:tc>
                <a:extLst>
                  <a:ext uri="{0D108BD9-81ED-4DB2-BD59-A6C34878D82A}">
                    <a16:rowId xmlns:a16="http://schemas.microsoft.com/office/drawing/2014/main" val="1313232123"/>
                  </a:ext>
                </a:extLst>
              </a:tr>
              <a:tr h="370840">
                <a:tc>
                  <a:txBody>
                    <a:bodyPr/>
                    <a:lstStyle/>
                    <a:p>
                      <a:r>
                        <a:rPr lang="fr-FR" b="1"/>
                        <a:t>RAM </a:t>
                      </a:r>
                    </a:p>
                  </a:txBody>
                  <a:tcPr/>
                </a:tc>
                <a:tc>
                  <a:txBody>
                    <a:bodyPr/>
                    <a:lstStyle/>
                    <a:p>
                      <a:r>
                        <a:rPr lang="fr-FR" sz="1800" b="0" i="0" kern="1200">
                          <a:solidFill>
                            <a:schemeClr val="dk1"/>
                          </a:solidFill>
                          <a:effectLst/>
                          <a:latin typeface="+mn-lt"/>
                          <a:ea typeface="+mn-ea"/>
                          <a:cs typeface="+mn-cs"/>
                        </a:rPr>
                        <a:t>35 MB en moyenne</a:t>
                      </a:r>
                      <a:endParaRPr lang="fr-FR"/>
                    </a:p>
                  </a:txBody>
                  <a:tcPr/>
                </a:tc>
                <a:extLst>
                  <a:ext uri="{0D108BD9-81ED-4DB2-BD59-A6C34878D82A}">
                    <a16:rowId xmlns:a16="http://schemas.microsoft.com/office/drawing/2014/main" val="3425168154"/>
                  </a:ext>
                </a:extLst>
              </a:tr>
            </a:tbl>
          </a:graphicData>
        </a:graphic>
      </p:graphicFrame>
    </p:spTree>
    <p:extLst>
      <p:ext uri="{BB962C8B-B14F-4D97-AF65-F5344CB8AC3E}">
        <p14:creationId xmlns:p14="http://schemas.microsoft.com/office/powerpoint/2010/main" val="3696844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FBA6AF-ED9F-AB35-BBA3-5B54157C0F6A}"/>
              </a:ext>
            </a:extLst>
          </p:cNvPr>
          <p:cNvSpPr>
            <a:spLocks noGrp="1"/>
          </p:cNvSpPr>
          <p:nvPr>
            <p:ph type="title"/>
          </p:nvPr>
        </p:nvSpPr>
        <p:spPr>
          <a:xfrm>
            <a:off x="642708" y="77575"/>
            <a:ext cx="11616267" cy="769820"/>
          </a:xfrm>
        </p:spPr>
        <p:txBody>
          <a:bodyPr/>
          <a:lstStyle/>
          <a:p>
            <a:r>
              <a:rPr lang="fr-FR"/>
              <a:t>Implémentation </a:t>
            </a:r>
          </a:p>
        </p:txBody>
      </p:sp>
      <p:pic>
        <p:nvPicPr>
          <p:cNvPr id="2052" name="Picture 4">
            <a:extLst>
              <a:ext uri="{FF2B5EF4-FFF2-40B4-BE49-F238E27FC236}">
                <a16:creationId xmlns:a16="http://schemas.microsoft.com/office/drawing/2014/main" id="{AF1D708F-5387-248F-223E-BBB914D17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807" y="0"/>
            <a:ext cx="2034177" cy="10380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04448CA-6FCB-E21B-D361-11B37899D30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87338" y="1345597"/>
            <a:ext cx="11617325" cy="301443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Graphique, Police, conception&#10;&#10;Description générée automatiquement">
            <a:extLst>
              <a:ext uri="{FF2B5EF4-FFF2-40B4-BE49-F238E27FC236}">
                <a16:creationId xmlns:a16="http://schemas.microsoft.com/office/drawing/2014/main" id="{F5F4BC36-76C4-EDD2-0D90-FF48F550E24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007145" y="4719488"/>
            <a:ext cx="2609424" cy="1197768"/>
          </a:xfrm>
          <a:prstGeom prst="rect">
            <a:avLst/>
          </a:prstGeom>
        </p:spPr>
      </p:pic>
      <p:sp>
        <p:nvSpPr>
          <p:cNvPr id="7" name="ZoneTexte 6">
            <a:extLst>
              <a:ext uri="{FF2B5EF4-FFF2-40B4-BE49-F238E27FC236}">
                <a16:creationId xmlns:a16="http://schemas.microsoft.com/office/drawing/2014/main" id="{1BF3BB05-469E-1CA3-FF11-EFA9079F11E3}"/>
              </a:ext>
            </a:extLst>
          </p:cNvPr>
          <p:cNvSpPr txBox="1"/>
          <p:nvPr/>
        </p:nvSpPr>
        <p:spPr>
          <a:xfrm rot="10800000" flipV="1">
            <a:off x="2007144" y="5768400"/>
            <a:ext cx="2638785" cy="276999"/>
          </a:xfrm>
          <a:prstGeom prst="rect">
            <a:avLst/>
          </a:prstGeom>
        </p:spPr>
        <p:txBody>
          <a:bodyPr vert="horz" wrap="square" lIns="0" tIns="0" rIns="0" bIns="0" rtlCol="0">
            <a:spAutoFit/>
          </a:bodyPr>
          <a:lstStyle/>
          <a:p>
            <a:r>
              <a:rPr lang="fr-FR" sz="900">
                <a:hlinkClick r:id="rId6" tooltip="https://opensource.com/article/17/2/six-open-source-brands"/>
              </a:rPr>
              <a:t>Cette photo</a:t>
            </a:r>
            <a:r>
              <a:rPr lang="fr-FR" sz="900"/>
              <a:t> par Auteur inconnu est soumise à la licence </a:t>
            </a:r>
            <a:r>
              <a:rPr lang="fr-FR" sz="900">
                <a:hlinkClick r:id="rId7" tooltip="https://creativecommons.org/licenses/by-sa/3.0/"/>
              </a:rPr>
              <a:t>CC BY-SA</a:t>
            </a:r>
            <a:endParaRPr lang="fr-FR" sz="900"/>
          </a:p>
        </p:txBody>
      </p:sp>
      <p:pic>
        <p:nvPicPr>
          <p:cNvPr id="9" name="Image 8" descr="Une image contenant Graphique, clipart, Police, dessin humoristique&#10;&#10;Description générée automatiquement">
            <a:extLst>
              <a:ext uri="{FF2B5EF4-FFF2-40B4-BE49-F238E27FC236}">
                <a16:creationId xmlns:a16="http://schemas.microsoft.com/office/drawing/2014/main" id="{9CFC1487-4157-247B-0E90-25ED8D12AEC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205484" y="4674379"/>
            <a:ext cx="1245358" cy="1063743"/>
          </a:xfrm>
          <a:prstGeom prst="rect">
            <a:avLst/>
          </a:prstGeom>
        </p:spPr>
      </p:pic>
      <p:sp>
        <p:nvSpPr>
          <p:cNvPr id="10" name="ZoneTexte 9">
            <a:extLst>
              <a:ext uri="{FF2B5EF4-FFF2-40B4-BE49-F238E27FC236}">
                <a16:creationId xmlns:a16="http://schemas.microsoft.com/office/drawing/2014/main" id="{96CFC90A-39EC-E202-5A1E-5DCF031ACB9A}"/>
              </a:ext>
            </a:extLst>
          </p:cNvPr>
          <p:cNvSpPr txBox="1"/>
          <p:nvPr/>
        </p:nvSpPr>
        <p:spPr>
          <a:xfrm>
            <a:off x="5055357" y="5763800"/>
            <a:ext cx="1959591" cy="276999"/>
          </a:xfrm>
          <a:prstGeom prst="rect">
            <a:avLst/>
          </a:prstGeom>
        </p:spPr>
        <p:txBody>
          <a:bodyPr vert="horz" wrap="square" lIns="0" tIns="0" rIns="0" bIns="0" rtlCol="0">
            <a:spAutoFit/>
          </a:bodyPr>
          <a:lstStyle/>
          <a:p>
            <a:r>
              <a:rPr lang="fr-FR" sz="900">
                <a:hlinkClick r:id="rId9" tooltip="https://ugeek.github.io/blog/post/2019-02-24-instalar-servicios-o-aplicaciones-con-docker-para-tu-raspberry-o-cualquier-servidor-gnu-linux.html"/>
              </a:rPr>
              <a:t>Cette photo</a:t>
            </a:r>
            <a:r>
              <a:rPr lang="fr-FR" sz="900"/>
              <a:t> par Auteur inconnu est soumise à la licence </a:t>
            </a:r>
            <a:r>
              <a:rPr lang="fr-FR" sz="900">
                <a:hlinkClick r:id="rId10" tooltip="https://creativecommons.org/licenses/by-nc-sa/3.0/"/>
              </a:rPr>
              <a:t>CC BY-SA-NC</a:t>
            </a:r>
            <a:endParaRPr lang="fr-FR" sz="900"/>
          </a:p>
        </p:txBody>
      </p:sp>
      <p:pic>
        <p:nvPicPr>
          <p:cNvPr id="12" name="Image 11" descr="Une image contenant Graphique, Police, logo, orange&#10;&#10;Description générée automatiquement">
            <a:extLst>
              <a:ext uri="{FF2B5EF4-FFF2-40B4-BE49-F238E27FC236}">
                <a16:creationId xmlns:a16="http://schemas.microsoft.com/office/drawing/2014/main" id="{8D2E8ECC-7ADD-59DE-F35D-5CAD15A7D491}"/>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051042" y="4577396"/>
            <a:ext cx="1797382" cy="1112832"/>
          </a:xfrm>
          <a:prstGeom prst="rect">
            <a:avLst/>
          </a:prstGeom>
        </p:spPr>
      </p:pic>
      <p:sp>
        <p:nvSpPr>
          <p:cNvPr id="13" name="ZoneTexte 12">
            <a:extLst>
              <a:ext uri="{FF2B5EF4-FFF2-40B4-BE49-F238E27FC236}">
                <a16:creationId xmlns:a16="http://schemas.microsoft.com/office/drawing/2014/main" id="{2D66D54A-F16C-DF80-1D78-A650708FBA7E}"/>
              </a:ext>
            </a:extLst>
          </p:cNvPr>
          <p:cNvSpPr txBox="1"/>
          <p:nvPr/>
        </p:nvSpPr>
        <p:spPr>
          <a:xfrm>
            <a:off x="8051042" y="5783008"/>
            <a:ext cx="1797382" cy="276999"/>
          </a:xfrm>
          <a:prstGeom prst="rect">
            <a:avLst/>
          </a:prstGeom>
        </p:spPr>
        <p:txBody>
          <a:bodyPr vert="horz" wrap="square" lIns="0" tIns="0" rIns="0" bIns="0" rtlCol="0">
            <a:spAutoFit/>
          </a:bodyPr>
          <a:lstStyle/>
          <a:p>
            <a:r>
              <a:rPr lang="fr-FR" sz="900">
                <a:hlinkClick r:id="rId12" tooltip="http://commons.wikimedia.org/wiki/File:AWS_Simple_Icons_AWS_Cloud.svg"/>
              </a:rPr>
              <a:t>Cette photo</a:t>
            </a:r>
            <a:r>
              <a:rPr lang="fr-FR" sz="900"/>
              <a:t> par Auteur inconnu est soumise à la licence </a:t>
            </a:r>
            <a:r>
              <a:rPr lang="fr-FR" sz="900">
                <a:hlinkClick r:id="rId7" tooltip="https://creativecommons.org/licenses/by-sa/3.0/"/>
              </a:rPr>
              <a:t>CC BY-SA</a:t>
            </a:r>
            <a:endParaRPr lang="fr-FR" sz="900"/>
          </a:p>
        </p:txBody>
      </p:sp>
    </p:spTree>
    <p:extLst>
      <p:ext uri="{BB962C8B-B14F-4D97-AF65-F5344CB8AC3E}">
        <p14:creationId xmlns:p14="http://schemas.microsoft.com/office/powerpoint/2010/main" val="4190217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831BA4B6-7CA3-C842-4A69-DAB9511341AE}"/>
              </a:ext>
            </a:extLst>
          </p:cNvPr>
          <p:cNvSpPr>
            <a:spLocks noGrp="1"/>
          </p:cNvSpPr>
          <p:nvPr>
            <p:ph idx="1"/>
          </p:nvPr>
        </p:nvSpPr>
        <p:spPr>
          <a:xfrm>
            <a:off x="287869" y="3273464"/>
            <a:ext cx="5664199" cy="2735449"/>
          </a:xfrm>
        </p:spPr>
        <p:txBody>
          <a:bodyPr>
            <a:normAutofit/>
          </a:bodyPr>
          <a:lstStyle/>
          <a:p>
            <a:r>
              <a:rPr lang="fr-FR" err="1"/>
              <a:t>ModSecurity</a:t>
            </a:r>
            <a:endParaRPr lang="fr-FR"/>
          </a:p>
          <a:p>
            <a:pPr marL="342900" lvl="2" indent="-342900">
              <a:buFont typeface="Arial" panose="020B0604020202020204" pitchFamily="34" charset="0"/>
              <a:buChar char="•"/>
            </a:pPr>
            <a:r>
              <a:rPr lang="fr-FR"/>
              <a:t>Moteur de pare-feu d'application Web (WAF) multiplateforme open source pour Apache, IIS et Nginx.</a:t>
            </a:r>
          </a:p>
          <a:p>
            <a:pPr marL="342900" lvl="2" indent="-342900">
              <a:buFont typeface="Arial" panose="020B0604020202020204" pitchFamily="34" charset="0"/>
              <a:buChar char="•"/>
            </a:pPr>
            <a:r>
              <a:rPr lang="fr-FR"/>
              <a:t>Offre une protection contre une gamme d'attaques contre les applications Web</a:t>
            </a:r>
          </a:p>
          <a:p>
            <a:pPr marL="342900" lvl="2" indent="-342900">
              <a:buFont typeface="Arial" panose="020B0604020202020204" pitchFamily="34" charset="0"/>
              <a:buChar char="•"/>
            </a:pPr>
            <a:r>
              <a:rPr lang="fr-FR"/>
              <a:t>permet la surveillance, la journalisation et l'analyse du trafic HTTP en temps réel.</a:t>
            </a:r>
          </a:p>
          <a:p>
            <a:endParaRPr lang="fr-FR"/>
          </a:p>
          <a:p>
            <a:endParaRPr lang="fr-FR"/>
          </a:p>
        </p:txBody>
      </p:sp>
      <p:sp>
        <p:nvSpPr>
          <p:cNvPr id="2" name="Titre 1">
            <a:extLst>
              <a:ext uri="{FF2B5EF4-FFF2-40B4-BE49-F238E27FC236}">
                <a16:creationId xmlns:a16="http://schemas.microsoft.com/office/drawing/2014/main" id="{41D95AB1-DA4C-B887-DF6D-ED35896F20CE}"/>
              </a:ext>
            </a:extLst>
          </p:cNvPr>
          <p:cNvSpPr>
            <a:spLocks noGrp="1"/>
          </p:cNvSpPr>
          <p:nvPr>
            <p:ph type="title"/>
          </p:nvPr>
        </p:nvSpPr>
        <p:spPr/>
        <p:txBody>
          <a:bodyPr anchor="ctr">
            <a:normAutofit/>
          </a:bodyPr>
          <a:lstStyle/>
          <a:p>
            <a:r>
              <a:rPr lang="fr-FR" sz="3600"/>
              <a:t>Sécurité Web</a:t>
            </a:r>
          </a:p>
        </p:txBody>
      </p:sp>
      <p:sp>
        <p:nvSpPr>
          <p:cNvPr id="15" name="Espace réservé du contenu 14">
            <a:extLst>
              <a:ext uri="{FF2B5EF4-FFF2-40B4-BE49-F238E27FC236}">
                <a16:creationId xmlns:a16="http://schemas.microsoft.com/office/drawing/2014/main" id="{C0A2CA99-45AA-C02A-0F60-288138963B14}"/>
              </a:ext>
            </a:extLst>
          </p:cNvPr>
          <p:cNvSpPr>
            <a:spLocks noGrp="1"/>
          </p:cNvSpPr>
          <p:nvPr>
            <p:ph idx="10"/>
          </p:nvPr>
        </p:nvSpPr>
        <p:spPr>
          <a:xfrm>
            <a:off x="6239934" y="3273465"/>
            <a:ext cx="5664199" cy="2555836"/>
          </a:xfrm>
        </p:spPr>
        <p:txBody>
          <a:bodyPr>
            <a:normAutofit/>
          </a:bodyPr>
          <a:lstStyle/>
          <a:p>
            <a:r>
              <a:rPr lang="fr-FR"/>
              <a:t>L'OWASP </a:t>
            </a:r>
            <a:r>
              <a:rPr lang="fr-FR" err="1"/>
              <a:t>ModSecurity</a:t>
            </a:r>
            <a:r>
              <a:rPr lang="fr-FR"/>
              <a:t> </a:t>
            </a:r>
            <a:r>
              <a:rPr lang="fr-FR" err="1"/>
              <a:t>Core</a:t>
            </a:r>
            <a:r>
              <a:rPr lang="fr-FR"/>
              <a:t> Rule Set (CRS) </a:t>
            </a:r>
          </a:p>
          <a:p>
            <a:pPr marL="342900" lvl="2" indent="-342900">
              <a:buFont typeface="Arial" panose="020B0604020202020204" pitchFamily="34" charset="0"/>
              <a:buChar char="•"/>
            </a:pPr>
            <a:r>
              <a:rPr lang="fr-FR"/>
              <a:t>Ensemble de règles génériques de détection d'attaques à utiliser avec </a:t>
            </a:r>
            <a:r>
              <a:rPr lang="fr-FR" err="1"/>
              <a:t>ModSecurity</a:t>
            </a:r>
            <a:r>
              <a:rPr lang="fr-FR"/>
              <a:t> ou les pares-feux d'applications Web compatibles. </a:t>
            </a:r>
          </a:p>
          <a:p>
            <a:pPr marL="342900" lvl="2" indent="-342900">
              <a:buFont typeface="Arial" panose="020B0604020202020204" pitchFamily="34" charset="0"/>
              <a:buChar char="•"/>
            </a:pPr>
            <a:r>
              <a:rPr lang="fr-FR"/>
              <a:t>Le CRS vise à protéger les applications Web contre un large éventail d'attaques.</a:t>
            </a:r>
          </a:p>
        </p:txBody>
      </p:sp>
      <p:pic>
        <p:nvPicPr>
          <p:cNvPr id="2050" name="Picture 2" descr="Implementing ModSecurity WAF integration with Wazuh-interior">
            <a:extLst>
              <a:ext uri="{FF2B5EF4-FFF2-40B4-BE49-F238E27FC236}">
                <a16:creationId xmlns:a16="http://schemas.microsoft.com/office/drawing/2014/main" id="{2E5558D1-8C38-054B-1707-B31219089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01" b="14530"/>
          <a:stretch/>
        </p:blipFill>
        <p:spPr bwMode="auto">
          <a:xfrm>
            <a:off x="20" y="11"/>
            <a:ext cx="12191980" cy="327345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618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F8673304-CEC5-919E-893A-A80AFA247C4E}"/>
              </a:ext>
            </a:extLst>
          </p:cNvPr>
          <p:cNvSpPr>
            <a:spLocks noGrp="1"/>
          </p:cNvSpPr>
          <p:nvPr>
            <p:ph type="title"/>
          </p:nvPr>
        </p:nvSpPr>
        <p:spPr/>
        <p:txBody>
          <a:bodyPr/>
          <a:lstStyle/>
          <a:p>
            <a:r>
              <a:rPr lang="fr-FR"/>
              <a:t>Proposition d’architecture de déploiement</a:t>
            </a:r>
          </a:p>
        </p:txBody>
      </p:sp>
      <p:pic>
        <p:nvPicPr>
          <p:cNvPr id="4104" name="Picture 8">
            <a:extLst>
              <a:ext uri="{FF2B5EF4-FFF2-40B4-BE49-F238E27FC236}">
                <a16:creationId xmlns:a16="http://schemas.microsoft.com/office/drawing/2014/main" id="{80D31FF6-99D9-FFCC-BBCD-6C4E0CC90E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3748" y="1268413"/>
            <a:ext cx="10184504" cy="456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621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B21088-67BF-31F5-CC7F-56A6DA1F3555}"/>
              </a:ext>
            </a:extLst>
          </p:cNvPr>
          <p:cNvSpPr>
            <a:spLocks noGrp="1"/>
          </p:cNvSpPr>
          <p:nvPr>
            <p:ph type="title"/>
          </p:nvPr>
        </p:nvSpPr>
        <p:spPr>
          <a:xfrm>
            <a:off x="456679" y="301841"/>
            <a:ext cx="11616267" cy="769820"/>
          </a:xfrm>
        </p:spPr>
        <p:txBody>
          <a:bodyPr vert="horz" lIns="91440" tIns="45720" rIns="91440" bIns="45720" rtlCol="0" anchor="ctr">
            <a:normAutofit/>
          </a:bodyPr>
          <a:lstStyle/>
          <a:p>
            <a:r>
              <a:rPr lang="en-US" kern="1200">
                <a:solidFill>
                  <a:schemeClr val="tx1"/>
                </a:solidFill>
                <a:latin typeface="+mj-lt"/>
                <a:ea typeface="+mj-ea"/>
                <a:cs typeface="+mj-cs"/>
              </a:rPr>
              <a:t>Zoom sur SIAM et </a:t>
            </a:r>
            <a:r>
              <a:rPr lang="en-US" kern="1200" err="1">
                <a:solidFill>
                  <a:schemeClr val="tx1"/>
                </a:solidFill>
                <a:latin typeface="+mj-lt"/>
                <a:ea typeface="+mj-ea"/>
                <a:cs typeface="+mj-cs"/>
              </a:rPr>
              <a:t>Pacte</a:t>
            </a:r>
            <a:endParaRPr lang="en-US" kern="1200">
              <a:solidFill>
                <a:schemeClr val="tx1"/>
              </a:solidFill>
              <a:latin typeface="+mj-lt"/>
              <a:ea typeface="+mj-ea"/>
              <a:cs typeface="+mj-cs"/>
            </a:endParaRPr>
          </a:p>
        </p:txBody>
      </p:sp>
      <p:pic>
        <p:nvPicPr>
          <p:cNvPr id="2052" name="Picture 4">
            <a:extLst>
              <a:ext uri="{FF2B5EF4-FFF2-40B4-BE49-F238E27FC236}">
                <a16:creationId xmlns:a16="http://schemas.microsoft.com/office/drawing/2014/main" id="{5320FE39-558E-56AC-6468-5053A89A98C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753" r="3792"/>
          <a:stretch/>
        </p:blipFill>
        <p:spPr bwMode="auto">
          <a:xfrm>
            <a:off x="287338" y="1071662"/>
            <a:ext cx="11617325" cy="524473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5D7D1C2-EFAB-3B94-CE61-2FE693D99D67}"/>
              </a:ext>
            </a:extLst>
          </p:cNvPr>
          <p:cNvSpPr txBox="1"/>
          <p:nvPr/>
        </p:nvSpPr>
        <p:spPr>
          <a:xfrm>
            <a:off x="8935879" y="5178136"/>
            <a:ext cx="2645229" cy="369332"/>
          </a:xfrm>
          <a:prstGeom prst="rect">
            <a:avLst/>
          </a:prstGeom>
          <a:noFill/>
        </p:spPr>
        <p:txBody>
          <a:bodyPr wrap="square">
            <a:spAutoFit/>
          </a:bodyPr>
          <a:lstStyle/>
          <a:p>
            <a:r>
              <a:rPr lang="fr-FR">
                <a:hlinkClick r:id="rId4"/>
              </a:rPr>
              <a:t>https://play.grafana.org/ </a:t>
            </a:r>
            <a:endParaRPr lang="fr-FR"/>
          </a:p>
        </p:txBody>
      </p:sp>
    </p:spTree>
    <p:extLst>
      <p:ext uri="{BB962C8B-B14F-4D97-AF65-F5344CB8AC3E}">
        <p14:creationId xmlns:p14="http://schemas.microsoft.com/office/powerpoint/2010/main" val="1079937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9DB020-14E3-228F-1E5D-ECD57185E632}"/>
              </a:ext>
            </a:extLst>
          </p:cNvPr>
          <p:cNvSpPr>
            <a:spLocks noGrp="1"/>
          </p:cNvSpPr>
          <p:nvPr>
            <p:ph type="ctrTitle"/>
          </p:nvPr>
        </p:nvSpPr>
        <p:spPr/>
        <p:txBody>
          <a:bodyPr/>
          <a:lstStyle/>
          <a:p>
            <a:r>
              <a:rPr lang="fr-FR"/>
              <a:t>Les moyens et les ressources</a:t>
            </a:r>
          </a:p>
        </p:txBody>
      </p:sp>
      <p:sp>
        <p:nvSpPr>
          <p:cNvPr id="5" name="Sous-titre 4">
            <a:extLst>
              <a:ext uri="{FF2B5EF4-FFF2-40B4-BE49-F238E27FC236}">
                <a16:creationId xmlns:a16="http://schemas.microsoft.com/office/drawing/2014/main" id="{27975577-F078-2CF0-B5CE-DD8903D3FF85}"/>
              </a:ext>
            </a:extLst>
          </p:cNvPr>
          <p:cNvSpPr>
            <a:spLocks noGrp="1"/>
          </p:cNvSpPr>
          <p:nvPr>
            <p:ph type="subTitle" idx="1"/>
          </p:nvPr>
        </p:nvSpPr>
        <p:spPr/>
        <p:txBody>
          <a:bodyPr>
            <a:normAutofit fontScale="55000" lnSpcReduction="20000"/>
          </a:bodyPr>
          <a:lstStyle/>
          <a:p>
            <a:r>
              <a:rPr lang="fr-FR"/>
              <a:t>Les livrables</a:t>
            </a:r>
          </a:p>
          <a:p>
            <a:r>
              <a:rPr lang="fr-FR"/>
              <a:t>Le planning</a:t>
            </a:r>
          </a:p>
        </p:txBody>
      </p:sp>
    </p:spTree>
    <p:extLst>
      <p:ext uri="{BB962C8B-B14F-4D97-AF65-F5344CB8AC3E}">
        <p14:creationId xmlns:p14="http://schemas.microsoft.com/office/powerpoint/2010/main" val="1368438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B4F1BD-F1B6-289B-5972-A4485D1ADB48}"/>
              </a:ext>
            </a:extLst>
          </p:cNvPr>
          <p:cNvSpPr>
            <a:spLocks noGrp="1"/>
          </p:cNvSpPr>
          <p:nvPr>
            <p:ph type="title"/>
          </p:nvPr>
        </p:nvSpPr>
        <p:spPr/>
        <p:txBody>
          <a:bodyPr/>
          <a:lstStyle/>
          <a:p>
            <a:r>
              <a:rPr lang="fr-FR"/>
              <a:t>Les livrables</a:t>
            </a:r>
          </a:p>
        </p:txBody>
      </p:sp>
      <p:graphicFrame>
        <p:nvGraphicFramePr>
          <p:cNvPr id="7" name="Espace réservé du contenu 6">
            <a:extLst>
              <a:ext uri="{FF2B5EF4-FFF2-40B4-BE49-F238E27FC236}">
                <a16:creationId xmlns:a16="http://schemas.microsoft.com/office/drawing/2014/main" id="{77D73677-4E8D-5FD0-68B3-9150581140C0}"/>
              </a:ext>
            </a:extLst>
          </p:cNvPr>
          <p:cNvGraphicFramePr>
            <a:graphicFrameLocks noGrp="1"/>
          </p:cNvGraphicFramePr>
          <p:nvPr>
            <p:ph idx="1"/>
            <p:extLst>
              <p:ext uri="{D42A27DB-BD31-4B8C-83A1-F6EECF244321}">
                <p14:modId xmlns:p14="http://schemas.microsoft.com/office/powerpoint/2010/main" val="552405581"/>
              </p:ext>
            </p:extLst>
          </p:nvPr>
        </p:nvGraphicFramePr>
        <p:xfrm>
          <a:off x="287338" y="1268413"/>
          <a:ext cx="11617325" cy="4560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2019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6D7DAB-7B84-3F0E-EB4A-5CFFA8C2E717}"/>
              </a:ext>
            </a:extLst>
          </p:cNvPr>
          <p:cNvSpPr>
            <a:spLocks noGrp="1"/>
          </p:cNvSpPr>
          <p:nvPr>
            <p:ph type="title"/>
          </p:nvPr>
        </p:nvSpPr>
        <p:spPr/>
        <p:txBody>
          <a:bodyPr/>
          <a:lstStyle/>
          <a:p>
            <a:r>
              <a:rPr lang="fr-FR"/>
              <a:t>Etapes d’un pipeline CI</a:t>
            </a:r>
          </a:p>
        </p:txBody>
      </p:sp>
      <p:graphicFrame>
        <p:nvGraphicFramePr>
          <p:cNvPr id="5" name="Espace réservé du contenu 4">
            <a:extLst>
              <a:ext uri="{FF2B5EF4-FFF2-40B4-BE49-F238E27FC236}">
                <a16:creationId xmlns:a16="http://schemas.microsoft.com/office/drawing/2014/main" id="{58F708B1-9F17-D285-C3ED-A1D73A061B8E}"/>
              </a:ext>
            </a:extLst>
          </p:cNvPr>
          <p:cNvGraphicFramePr>
            <a:graphicFrameLocks noGrp="1"/>
          </p:cNvGraphicFramePr>
          <p:nvPr>
            <p:ph idx="1"/>
            <p:extLst>
              <p:ext uri="{D42A27DB-BD31-4B8C-83A1-F6EECF244321}">
                <p14:modId xmlns:p14="http://schemas.microsoft.com/office/powerpoint/2010/main" val="2938299253"/>
              </p:ext>
            </p:extLst>
          </p:nvPr>
        </p:nvGraphicFramePr>
        <p:xfrm>
          <a:off x="287338" y="1268413"/>
          <a:ext cx="11617325" cy="4560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0903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B4F1BD-F1B6-289B-5972-A4485D1ADB48}"/>
              </a:ext>
            </a:extLst>
          </p:cNvPr>
          <p:cNvSpPr>
            <a:spLocks noGrp="1"/>
          </p:cNvSpPr>
          <p:nvPr>
            <p:ph type="title"/>
          </p:nvPr>
        </p:nvSpPr>
        <p:spPr/>
        <p:txBody>
          <a:bodyPr/>
          <a:lstStyle/>
          <a:p>
            <a:r>
              <a:rPr lang="fr-FR"/>
              <a:t>Planning : Estimation pour la mise en œuvre</a:t>
            </a:r>
          </a:p>
        </p:txBody>
      </p:sp>
      <p:pic>
        <p:nvPicPr>
          <p:cNvPr id="6" name="Espace réservé du contenu 5">
            <a:extLst>
              <a:ext uri="{FF2B5EF4-FFF2-40B4-BE49-F238E27FC236}">
                <a16:creationId xmlns:a16="http://schemas.microsoft.com/office/drawing/2014/main" id="{1066BF5E-EA97-10B8-52AE-C944F1CCE432}"/>
              </a:ext>
            </a:extLst>
          </p:cNvPr>
          <p:cNvPicPr>
            <a:picLocks noGrp="1" noChangeAspect="1"/>
          </p:cNvPicPr>
          <p:nvPr>
            <p:ph idx="1"/>
          </p:nvPr>
        </p:nvPicPr>
        <p:blipFill>
          <a:blip r:embed="rId3"/>
          <a:stretch>
            <a:fillRect/>
          </a:stretch>
        </p:blipFill>
        <p:spPr>
          <a:xfrm>
            <a:off x="1206336" y="982382"/>
            <a:ext cx="9779328" cy="4893236"/>
          </a:xfrm>
        </p:spPr>
      </p:pic>
      <p:sp>
        <p:nvSpPr>
          <p:cNvPr id="7" name="ZoneTexte 6">
            <a:extLst>
              <a:ext uri="{FF2B5EF4-FFF2-40B4-BE49-F238E27FC236}">
                <a16:creationId xmlns:a16="http://schemas.microsoft.com/office/drawing/2014/main" id="{FC0F3F91-5BD8-6784-A023-11322A843EFC}"/>
              </a:ext>
            </a:extLst>
          </p:cNvPr>
          <p:cNvSpPr txBox="1"/>
          <p:nvPr/>
        </p:nvSpPr>
        <p:spPr>
          <a:xfrm>
            <a:off x="961293" y="6049109"/>
            <a:ext cx="10269415" cy="661181"/>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oAutofit/>
          </a:bodyPr>
          <a:lstStyle/>
          <a:p>
            <a:pPr algn="ctr"/>
            <a:r>
              <a:rPr lang="fr-FR" sz="1500"/>
              <a:t>Les dates, les tâches et les ressources mentionnées dans ce planning sont sujets à des ajustements au fur et à mesure que le projet progresse. Nous accueillons toute suggestion ou modification pour améliorer notre planification.</a:t>
            </a:r>
          </a:p>
        </p:txBody>
      </p:sp>
    </p:spTree>
    <p:extLst>
      <p:ext uri="{BB962C8B-B14F-4D97-AF65-F5344CB8AC3E}">
        <p14:creationId xmlns:p14="http://schemas.microsoft.com/office/powerpoint/2010/main" val="941430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6B9EF5-2C57-696A-81EF-F3493170CF55}"/>
              </a:ext>
            </a:extLst>
          </p:cNvPr>
          <p:cNvSpPr>
            <a:spLocks noGrp="1"/>
          </p:cNvSpPr>
          <p:nvPr>
            <p:ph type="title"/>
          </p:nvPr>
        </p:nvSpPr>
        <p:spPr/>
        <p:txBody>
          <a:bodyPr/>
          <a:lstStyle/>
          <a:p>
            <a:r>
              <a:rPr lang="fr-FR"/>
              <a:t>Critères de réussite</a:t>
            </a:r>
          </a:p>
        </p:txBody>
      </p:sp>
      <p:graphicFrame>
        <p:nvGraphicFramePr>
          <p:cNvPr id="6" name="Espace réservé du contenu 5">
            <a:extLst>
              <a:ext uri="{FF2B5EF4-FFF2-40B4-BE49-F238E27FC236}">
                <a16:creationId xmlns:a16="http://schemas.microsoft.com/office/drawing/2014/main" id="{92F8461E-B66A-1781-711E-25D1A632F2C8}"/>
              </a:ext>
            </a:extLst>
          </p:cNvPr>
          <p:cNvGraphicFramePr>
            <a:graphicFrameLocks noGrp="1"/>
          </p:cNvGraphicFramePr>
          <p:nvPr>
            <p:ph idx="1"/>
            <p:extLst>
              <p:ext uri="{D42A27DB-BD31-4B8C-83A1-F6EECF244321}">
                <p14:modId xmlns:p14="http://schemas.microsoft.com/office/powerpoint/2010/main" val="51202208"/>
              </p:ext>
            </p:extLst>
          </p:nvPr>
        </p:nvGraphicFramePr>
        <p:xfrm>
          <a:off x="287339" y="1069143"/>
          <a:ext cx="11487320" cy="5013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3556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57BD3E8-0410-7A21-F9E4-88F5AF2600C1}"/>
              </a:ext>
            </a:extLst>
          </p:cNvPr>
          <p:cNvSpPr>
            <a:spLocks noGrp="1"/>
          </p:cNvSpPr>
          <p:nvPr>
            <p:ph type="ctrTitle"/>
          </p:nvPr>
        </p:nvSpPr>
        <p:spPr/>
        <p:txBody>
          <a:bodyPr/>
          <a:lstStyle/>
          <a:p>
            <a:endParaRPr lang="fr-FR"/>
          </a:p>
        </p:txBody>
      </p:sp>
    </p:spTree>
    <p:extLst>
      <p:ext uri="{BB962C8B-B14F-4D97-AF65-F5344CB8AC3E}">
        <p14:creationId xmlns:p14="http://schemas.microsoft.com/office/powerpoint/2010/main" val="1374083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6D7DAB-7B84-3F0E-EB4A-5CFFA8C2E717}"/>
              </a:ext>
            </a:extLst>
          </p:cNvPr>
          <p:cNvSpPr>
            <a:spLocks noGrp="1"/>
          </p:cNvSpPr>
          <p:nvPr>
            <p:ph type="title"/>
          </p:nvPr>
        </p:nvSpPr>
        <p:spPr/>
        <p:txBody>
          <a:bodyPr/>
          <a:lstStyle/>
          <a:p>
            <a:r>
              <a:rPr lang="fr-FR"/>
              <a:t>Etapes d’un pipeline CI/CD</a:t>
            </a:r>
          </a:p>
        </p:txBody>
      </p:sp>
      <p:graphicFrame>
        <p:nvGraphicFramePr>
          <p:cNvPr id="4" name="Espace réservé du contenu 3">
            <a:extLst>
              <a:ext uri="{FF2B5EF4-FFF2-40B4-BE49-F238E27FC236}">
                <a16:creationId xmlns:a16="http://schemas.microsoft.com/office/drawing/2014/main" id="{5E5843A2-A763-2005-3040-27B5670B5B5D}"/>
              </a:ext>
            </a:extLst>
          </p:cNvPr>
          <p:cNvGraphicFramePr>
            <a:graphicFrameLocks noGrp="1"/>
          </p:cNvGraphicFramePr>
          <p:nvPr>
            <p:ph idx="1"/>
            <p:extLst>
              <p:ext uri="{D42A27DB-BD31-4B8C-83A1-F6EECF244321}">
                <p14:modId xmlns:p14="http://schemas.microsoft.com/office/powerpoint/2010/main" val="3017336887"/>
              </p:ext>
            </p:extLst>
          </p:nvPr>
        </p:nvGraphicFramePr>
        <p:xfrm>
          <a:off x="287338" y="1432520"/>
          <a:ext cx="11617325" cy="4560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5554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5681CC-AD5E-9DB7-7455-6846F2A96328}"/>
              </a:ext>
            </a:extLst>
          </p:cNvPr>
          <p:cNvSpPr>
            <a:spLocks noGrp="1"/>
          </p:cNvSpPr>
          <p:nvPr>
            <p:ph type="title"/>
          </p:nvPr>
        </p:nvSpPr>
        <p:spPr/>
        <p:txBody>
          <a:bodyPr/>
          <a:lstStyle/>
          <a:p>
            <a:r>
              <a:rPr lang="fr-FR">
                <a:latin typeface="Arial"/>
                <a:cs typeface="Arial"/>
              </a:rPr>
              <a:t>mini-schéma</a:t>
            </a:r>
            <a:endParaRPr lang="fr-FR"/>
          </a:p>
        </p:txBody>
      </p:sp>
      <p:pic>
        <p:nvPicPr>
          <p:cNvPr id="4" name="Espace réservé du contenu 3" descr="Une image contenant diagramme, texte, capture d’écran, Plan&#10;&#10;Description générée automatiquement">
            <a:extLst>
              <a:ext uri="{FF2B5EF4-FFF2-40B4-BE49-F238E27FC236}">
                <a16:creationId xmlns:a16="http://schemas.microsoft.com/office/drawing/2014/main" id="{6015D95D-C4B8-AC6E-7A99-155913F49E5B}"/>
              </a:ext>
            </a:extLst>
          </p:cNvPr>
          <p:cNvPicPr>
            <a:picLocks noGrp="1" noChangeAspect="1"/>
          </p:cNvPicPr>
          <p:nvPr>
            <p:ph idx="1"/>
          </p:nvPr>
        </p:nvPicPr>
        <p:blipFill>
          <a:blip r:embed="rId2"/>
          <a:stretch>
            <a:fillRect/>
          </a:stretch>
        </p:blipFill>
        <p:spPr>
          <a:xfrm>
            <a:off x="284721" y="887053"/>
            <a:ext cx="8630678" cy="5341759"/>
          </a:xfrm>
        </p:spPr>
      </p:pic>
      <p:pic>
        <p:nvPicPr>
          <p:cNvPr id="5" name="Picture 2" descr="Jenkins Pipeline">
            <a:extLst>
              <a:ext uri="{FF2B5EF4-FFF2-40B4-BE49-F238E27FC236}">
                <a16:creationId xmlns:a16="http://schemas.microsoft.com/office/drawing/2014/main" id="{7C719440-1FB3-50F2-A7FA-1C6ECC540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0421" y="1713025"/>
            <a:ext cx="2851437" cy="184034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descr="Une image contenant triangle, orange&#10;&#10;Description générée automatiquement">
            <a:extLst>
              <a:ext uri="{FF2B5EF4-FFF2-40B4-BE49-F238E27FC236}">
                <a16:creationId xmlns:a16="http://schemas.microsoft.com/office/drawing/2014/main" id="{FDBCEA7A-5820-E165-06A5-6039BF81F20B}"/>
              </a:ext>
            </a:extLst>
          </p:cNvPr>
          <p:cNvPicPr>
            <a:picLocks noChangeAspect="1"/>
          </p:cNvPicPr>
          <p:nvPr/>
        </p:nvPicPr>
        <p:blipFill>
          <a:blip r:embed="rId4"/>
          <a:stretch>
            <a:fillRect/>
          </a:stretch>
        </p:blipFill>
        <p:spPr>
          <a:xfrm>
            <a:off x="2801295" y="887875"/>
            <a:ext cx="679221" cy="611708"/>
          </a:xfrm>
          <a:prstGeom prst="rect">
            <a:avLst/>
          </a:prstGeom>
        </p:spPr>
      </p:pic>
      <p:sp>
        <p:nvSpPr>
          <p:cNvPr id="8" name="Rectangle : coins arrondis 7">
            <a:extLst>
              <a:ext uri="{FF2B5EF4-FFF2-40B4-BE49-F238E27FC236}">
                <a16:creationId xmlns:a16="http://schemas.microsoft.com/office/drawing/2014/main" id="{4CB7BDF7-C202-28D7-F3DB-4EE6322B5F96}"/>
              </a:ext>
            </a:extLst>
          </p:cNvPr>
          <p:cNvSpPr/>
          <p:nvPr/>
        </p:nvSpPr>
        <p:spPr>
          <a:xfrm>
            <a:off x="546100" y="1879600"/>
            <a:ext cx="1536700" cy="1117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cs typeface="Arial"/>
              </a:rPr>
              <a:t>HAS</a:t>
            </a:r>
          </a:p>
          <a:p>
            <a:pPr algn="ctr"/>
            <a:endParaRPr lang="fr-FR" sz="1600">
              <a:cs typeface="Arial"/>
            </a:endParaRPr>
          </a:p>
          <a:p>
            <a:pPr algn="ctr"/>
            <a:r>
              <a:rPr lang="fr-FR" sz="1600">
                <a:cs typeface="Arial"/>
              </a:rPr>
              <a:t>Pacte</a:t>
            </a:r>
          </a:p>
          <a:p>
            <a:pPr algn="ctr"/>
            <a:r>
              <a:rPr lang="fr-FR" sz="1600">
                <a:cs typeface="Arial"/>
              </a:rPr>
              <a:t>SIAM2</a:t>
            </a:r>
          </a:p>
        </p:txBody>
      </p:sp>
      <p:sp>
        <p:nvSpPr>
          <p:cNvPr id="9" name="Cube 8">
            <a:extLst>
              <a:ext uri="{FF2B5EF4-FFF2-40B4-BE49-F238E27FC236}">
                <a16:creationId xmlns:a16="http://schemas.microsoft.com/office/drawing/2014/main" id="{23B4C56E-F5BA-E25F-9F52-F177A05F8E78}"/>
              </a:ext>
            </a:extLst>
          </p:cNvPr>
          <p:cNvSpPr/>
          <p:nvPr/>
        </p:nvSpPr>
        <p:spPr>
          <a:xfrm>
            <a:off x="4201583" y="1608666"/>
            <a:ext cx="1217083" cy="1217083"/>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cs typeface="Arial"/>
              </a:rPr>
              <a:t>Jenkins</a:t>
            </a:r>
          </a:p>
          <a:p>
            <a:pPr algn="ctr"/>
            <a:r>
              <a:rPr lang="fr-FR" sz="1600">
                <a:cs typeface="Arial"/>
              </a:rPr>
              <a:t>CI/CD</a:t>
            </a:r>
          </a:p>
        </p:txBody>
      </p:sp>
    </p:spTree>
    <p:extLst>
      <p:ext uri="{BB962C8B-B14F-4D97-AF65-F5344CB8AC3E}">
        <p14:creationId xmlns:p14="http://schemas.microsoft.com/office/powerpoint/2010/main" val="219095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4D531E31-92DC-C6E8-D3B2-65E2CB3ED5DA}"/>
              </a:ext>
            </a:extLst>
          </p:cNvPr>
          <p:cNvGraphicFramePr>
            <a:graphicFrameLocks noGrp="1"/>
          </p:cNvGraphicFramePr>
          <p:nvPr>
            <p:ph idx="1"/>
            <p:extLst>
              <p:ext uri="{D42A27DB-BD31-4B8C-83A1-F6EECF244321}">
                <p14:modId xmlns:p14="http://schemas.microsoft.com/office/powerpoint/2010/main" val="884691811"/>
              </p:ext>
            </p:extLst>
          </p:nvPr>
        </p:nvGraphicFramePr>
        <p:xfrm>
          <a:off x="517584" y="1265207"/>
          <a:ext cx="11158943" cy="4766201"/>
        </p:xfrm>
        <a:graphic>
          <a:graphicData uri="http://schemas.openxmlformats.org/drawingml/2006/table">
            <a:tbl>
              <a:tblPr firstRow="1" bandRow="1">
                <a:tableStyleId>{5C22544A-7EE6-4342-B048-85BDC9FD1C3A}</a:tableStyleId>
              </a:tblPr>
              <a:tblGrid>
                <a:gridCol w="1782811">
                  <a:extLst>
                    <a:ext uri="{9D8B030D-6E8A-4147-A177-3AD203B41FA5}">
                      <a16:colId xmlns:a16="http://schemas.microsoft.com/office/drawing/2014/main" val="3161349245"/>
                    </a:ext>
                  </a:extLst>
                </a:gridCol>
                <a:gridCol w="4688066">
                  <a:extLst>
                    <a:ext uri="{9D8B030D-6E8A-4147-A177-3AD203B41FA5}">
                      <a16:colId xmlns:a16="http://schemas.microsoft.com/office/drawing/2014/main" val="1957263605"/>
                    </a:ext>
                  </a:extLst>
                </a:gridCol>
                <a:gridCol w="4688066">
                  <a:extLst>
                    <a:ext uri="{9D8B030D-6E8A-4147-A177-3AD203B41FA5}">
                      <a16:colId xmlns:a16="http://schemas.microsoft.com/office/drawing/2014/main" val="1439818992"/>
                    </a:ext>
                  </a:extLst>
                </a:gridCol>
              </a:tblGrid>
              <a:tr h="447313">
                <a:tc>
                  <a:txBody>
                    <a:bodyPr/>
                    <a:lstStyle/>
                    <a:p>
                      <a:pPr algn="ctr"/>
                      <a:r>
                        <a:rPr lang="fr-FR" sz="1500"/>
                        <a:t>Outil</a:t>
                      </a:r>
                    </a:p>
                  </a:txBody>
                  <a:tcPr marL="73965" marR="73965" marT="36982" marB="36982"/>
                </a:tc>
                <a:tc>
                  <a:txBody>
                    <a:bodyPr/>
                    <a:lstStyle/>
                    <a:p>
                      <a:pPr algn="ctr"/>
                      <a:r>
                        <a:rPr lang="fr-FR" sz="1500"/>
                        <a:t>JENKINS</a:t>
                      </a:r>
                    </a:p>
                  </a:txBody>
                  <a:tcPr marL="73965" marR="73965" marT="36982" marB="36982"/>
                </a:tc>
                <a:tc>
                  <a:txBody>
                    <a:bodyPr/>
                    <a:lstStyle/>
                    <a:p>
                      <a:pPr lvl="0" algn="ctr">
                        <a:buNone/>
                      </a:pPr>
                      <a:r>
                        <a:rPr lang="fr-FR" sz="1500"/>
                        <a:t>GITLAB </a:t>
                      </a:r>
                    </a:p>
                  </a:txBody>
                  <a:tcPr marL="73964" marR="73964" marT="36981" marB="36981"/>
                </a:tc>
                <a:extLst>
                  <a:ext uri="{0D108BD9-81ED-4DB2-BD59-A6C34878D82A}">
                    <a16:rowId xmlns:a16="http://schemas.microsoft.com/office/drawing/2014/main" val="1034711822"/>
                  </a:ext>
                </a:extLst>
              </a:tr>
              <a:tr h="1048873">
                <a:tc>
                  <a:txBody>
                    <a:bodyPr/>
                    <a:lstStyle/>
                    <a:p>
                      <a:pPr lvl="0" algn="ctr">
                        <a:buNone/>
                      </a:pPr>
                      <a:r>
                        <a:rPr lang="sv-SE" sz="2000" b="1" i="0" u="none" strike="noStrike" noProof="0">
                          <a:solidFill>
                            <a:schemeClr val="tx1"/>
                          </a:solidFill>
                          <a:latin typeface="Arial"/>
                        </a:rPr>
                        <a:t>Maturité</a:t>
                      </a:r>
                      <a:endParaRPr lang="fr-FR" sz="2000" b="1" err="1">
                        <a:solidFill>
                          <a:schemeClr val="tx1"/>
                        </a:solidFill>
                      </a:endParaRPr>
                    </a:p>
                  </a:txBody>
                  <a:tcPr marL="73965" marR="73965" marT="36982" marB="36982"/>
                </a:tc>
                <a:tc>
                  <a:txBody>
                    <a:bodyPr/>
                    <a:lstStyle/>
                    <a:p>
                      <a:pPr lvl="0" algn="just">
                        <a:buNone/>
                      </a:pPr>
                      <a:r>
                        <a:rPr lang="fr-FR" sz="2000" b="0" i="0" u="none" strike="noStrike" noProof="0">
                          <a:solidFill>
                            <a:schemeClr val="accent1"/>
                          </a:solidFill>
                          <a:latin typeface="Arial"/>
                        </a:rPr>
                        <a:t>Jenkins a été lancé sous le nom de Hudson mais a été forké et renommé Jenkins en 2011.</a:t>
                      </a:r>
                      <a:endParaRPr lang="fr-FR" sz="2000">
                        <a:solidFill>
                          <a:schemeClr val="accent1"/>
                        </a:solidFill>
                      </a:endParaRPr>
                    </a:p>
                  </a:txBody>
                  <a:tcPr marL="73965" marR="73965" marT="36982" marB="36982"/>
                </a:tc>
                <a:tc>
                  <a:txBody>
                    <a:bodyPr/>
                    <a:lstStyle/>
                    <a:p>
                      <a:pPr lvl="0" algn="just">
                        <a:buNone/>
                      </a:pPr>
                      <a:r>
                        <a:rPr lang="fr-FR" sz="2000" b="0" i="0" u="none" strike="noStrike" noProof="0">
                          <a:solidFill>
                            <a:schemeClr val="accent1"/>
                          </a:solidFill>
                          <a:latin typeface="Arial"/>
                        </a:rPr>
                        <a:t>Une plateforme plus récente</a:t>
                      </a:r>
                      <a:endParaRPr lang="fr-FR" sz="2000">
                        <a:solidFill>
                          <a:schemeClr val="accent1"/>
                        </a:solidFill>
                      </a:endParaRPr>
                    </a:p>
                    <a:p>
                      <a:pPr lvl="0" algn="just">
                        <a:buNone/>
                      </a:pPr>
                      <a:r>
                        <a:rPr lang="fr-FR" sz="2000" b="0" i="0" u="none" strike="noStrike" noProof="0">
                          <a:solidFill>
                            <a:schemeClr val="accent1"/>
                          </a:solidFill>
                          <a:latin typeface="Arial"/>
                        </a:rPr>
                        <a:t>créée en 2014.</a:t>
                      </a:r>
                      <a:endParaRPr lang="fr-FR" sz="2000">
                        <a:solidFill>
                          <a:schemeClr val="accent1"/>
                        </a:solidFill>
                      </a:endParaRPr>
                    </a:p>
                  </a:txBody>
                  <a:tcPr marL="73964" marR="73964" marT="36981" marB="36981"/>
                </a:tc>
                <a:extLst>
                  <a:ext uri="{0D108BD9-81ED-4DB2-BD59-A6C34878D82A}">
                    <a16:rowId xmlns:a16="http://schemas.microsoft.com/office/drawing/2014/main" val="2156998790"/>
                  </a:ext>
                </a:extLst>
              </a:tr>
              <a:tr h="1372790">
                <a:tc>
                  <a:txBody>
                    <a:bodyPr/>
                    <a:lstStyle/>
                    <a:p>
                      <a:pPr algn="ctr"/>
                      <a:r>
                        <a:rPr lang="fr-FR" sz="2000" b="1">
                          <a:solidFill>
                            <a:schemeClr val="tx1"/>
                          </a:solidFill>
                        </a:rPr>
                        <a:t>PRIX </a:t>
                      </a:r>
                    </a:p>
                  </a:txBody>
                  <a:tcPr marL="73965" marR="73965" marT="36982" marB="36982"/>
                </a:tc>
                <a:tc>
                  <a:txBody>
                    <a:bodyPr/>
                    <a:lstStyle/>
                    <a:p>
                      <a:pPr lvl="0" algn="just">
                        <a:buNone/>
                      </a:pPr>
                      <a:r>
                        <a:rPr lang="fr-FR" sz="2000" b="0" i="0" u="none" strike="noStrike" baseline="0" noProof="0">
                          <a:solidFill>
                            <a:schemeClr val="accent1"/>
                          </a:solidFill>
                          <a:latin typeface="Arial"/>
                        </a:rPr>
                        <a:t>Open source</a:t>
                      </a:r>
                      <a:endParaRPr lang="fr-FR" sz="2000">
                        <a:solidFill>
                          <a:schemeClr val="accent1"/>
                        </a:solidFill>
                      </a:endParaRPr>
                    </a:p>
                  </a:txBody>
                  <a:tcPr marL="73965" marR="73965" marT="36982" marB="36982"/>
                </a:tc>
                <a:tc>
                  <a:txBody>
                    <a:bodyPr/>
                    <a:lstStyle/>
                    <a:p>
                      <a:pPr lvl="0" algn="just">
                        <a:buNone/>
                      </a:pPr>
                      <a:r>
                        <a:rPr lang="fr-FR" sz="2000" b="0" i="0" u="none" strike="noStrike" baseline="0" noProof="0">
                          <a:solidFill>
                            <a:schemeClr val="accent1"/>
                          </a:solidFill>
                          <a:latin typeface="Arial"/>
                        </a:rPr>
                        <a:t>La plupart des fonctionnalités sont disponibles dans la version gratuite. </a:t>
                      </a:r>
                      <a:endParaRPr lang="fr-FR" sz="2000">
                        <a:solidFill>
                          <a:schemeClr val="accent1"/>
                        </a:solidFill>
                      </a:endParaRPr>
                    </a:p>
                    <a:p>
                      <a:pPr lvl="0" algn="just">
                        <a:buNone/>
                      </a:pPr>
                      <a:r>
                        <a:rPr lang="fr-FR" sz="2000" b="0" i="0" u="none" strike="noStrike" baseline="0" noProof="0">
                          <a:solidFill>
                            <a:schemeClr val="accent1"/>
                          </a:solidFill>
                          <a:latin typeface="Arial"/>
                        </a:rPr>
                        <a:t>L’outil a également des plans payants avec plus de fonctionnalités.</a:t>
                      </a:r>
                      <a:endParaRPr lang="fr-FR" sz="2000">
                        <a:solidFill>
                          <a:schemeClr val="accent1"/>
                        </a:solidFill>
                      </a:endParaRPr>
                    </a:p>
                  </a:txBody>
                  <a:tcPr marL="73964" marR="73964" marT="36981" marB="36981"/>
                </a:tc>
                <a:extLst>
                  <a:ext uri="{0D108BD9-81ED-4DB2-BD59-A6C34878D82A}">
                    <a16:rowId xmlns:a16="http://schemas.microsoft.com/office/drawing/2014/main" val="96937398"/>
                  </a:ext>
                </a:extLst>
              </a:tr>
              <a:tr h="724956">
                <a:tc>
                  <a:txBody>
                    <a:bodyPr/>
                    <a:lstStyle/>
                    <a:p>
                      <a:pPr lvl="0" algn="ctr">
                        <a:buNone/>
                      </a:pPr>
                      <a:r>
                        <a:rPr lang="fr-FR" sz="2000" b="1" i="0" u="none" strike="noStrike" baseline="0" noProof="0">
                          <a:solidFill>
                            <a:schemeClr val="tx1"/>
                          </a:solidFill>
                          <a:latin typeface="Arial"/>
                        </a:rPr>
                        <a:t>Pré-requis</a:t>
                      </a:r>
                      <a:endParaRPr lang="fr-FR" sz="2000" b="1" err="1">
                        <a:solidFill>
                          <a:schemeClr val="tx1"/>
                        </a:solidFill>
                      </a:endParaRPr>
                    </a:p>
                  </a:txBody>
                  <a:tcPr marL="73965" marR="73965" marT="36982" marB="36982"/>
                </a:tc>
                <a:tc>
                  <a:txBody>
                    <a:bodyPr/>
                    <a:lstStyle/>
                    <a:p>
                      <a:pPr lvl="0" algn="just">
                        <a:buNone/>
                      </a:pPr>
                      <a:r>
                        <a:rPr lang="fr-FR" sz="2000" b="0" i="0" u="none" strike="noStrike" noProof="0">
                          <a:solidFill>
                            <a:schemeClr val="accent1"/>
                          </a:solidFill>
                          <a:latin typeface="Arial"/>
                        </a:rPr>
                        <a:t>Environnement d’exécution Java</a:t>
                      </a:r>
                      <a:endParaRPr lang="fr-FR" sz="2000">
                        <a:solidFill>
                          <a:schemeClr val="accent1"/>
                        </a:solidFill>
                      </a:endParaRPr>
                    </a:p>
                  </a:txBody>
                  <a:tcPr marL="73965" marR="73965" marT="36982" marB="36982"/>
                </a:tc>
                <a:tc>
                  <a:txBody>
                    <a:bodyPr/>
                    <a:lstStyle/>
                    <a:p>
                      <a:pPr lvl="0" algn="just">
                        <a:spcBef>
                          <a:spcPts val="0"/>
                        </a:spcBef>
                        <a:spcAft>
                          <a:spcPts val="0"/>
                        </a:spcAft>
                        <a:buNone/>
                      </a:pPr>
                      <a:r>
                        <a:rPr lang="fr-FR" sz="2000" b="0" i="0" u="none" strike="noStrike">
                          <a:solidFill>
                            <a:schemeClr val="accent1"/>
                          </a:solidFill>
                          <a:effectLst/>
                          <a:latin typeface="Arial"/>
                        </a:rPr>
                        <a:t> </a:t>
                      </a:r>
                      <a:r>
                        <a:rPr lang="fr-FR" sz="2000" b="0" i="0" u="none" strike="noStrike" noProof="0">
                          <a:solidFill>
                            <a:schemeClr val="accent1"/>
                          </a:solidFill>
                          <a:effectLst/>
                          <a:latin typeface="Arial"/>
                        </a:rPr>
                        <a:t>Node.JS, Git, Ruby</a:t>
                      </a:r>
                      <a:r>
                        <a:rPr lang="fr-FR" sz="2000" b="0" i="0" u="none" strike="noStrike">
                          <a:solidFill>
                            <a:schemeClr val="accent1"/>
                          </a:solidFill>
                          <a:effectLst/>
                          <a:latin typeface="Arial"/>
                        </a:rPr>
                        <a:t> </a:t>
                      </a:r>
                      <a:endParaRPr lang="fr-FR" sz="2000" b="0" i="0" u="none" strike="noStrike" noProof="0">
                        <a:solidFill>
                          <a:schemeClr val="accent1"/>
                        </a:solidFill>
                        <a:effectLst/>
                      </a:endParaRPr>
                    </a:p>
                  </a:txBody>
                  <a:tcPr marL="74226" marR="74226" marT="37113" marB="37113" anchor="ctr">
                    <a:lnR>
                      <a:noFill/>
                    </a:lnR>
                    <a:lnB>
                      <a:noFill/>
                    </a:lnB>
                    <a:solidFill>
                      <a:schemeClr val="bg1">
                        <a:lumMod val="95000"/>
                      </a:schemeClr>
                    </a:solidFill>
                  </a:tcPr>
                </a:tc>
                <a:extLst>
                  <a:ext uri="{0D108BD9-81ED-4DB2-BD59-A6C34878D82A}">
                    <a16:rowId xmlns:a16="http://schemas.microsoft.com/office/drawing/2014/main" val="2001523752"/>
                  </a:ext>
                </a:extLst>
              </a:tr>
              <a:tr h="724956">
                <a:tc>
                  <a:txBody>
                    <a:bodyPr/>
                    <a:lstStyle/>
                    <a:p>
                      <a:pPr lvl="0" algn="ctr">
                        <a:buNone/>
                      </a:pPr>
                      <a:r>
                        <a:rPr lang="fr-FR" sz="2000" b="1" i="0" u="none" strike="noStrike" noProof="0">
                          <a:solidFill>
                            <a:schemeClr val="tx1"/>
                          </a:solidFill>
                          <a:latin typeface="Arial"/>
                        </a:rPr>
                        <a:t>Facilité d’utilisation</a:t>
                      </a:r>
                      <a:endParaRPr lang="fr-FR" sz="2000" b="1">
                        <a:solidFill>
                          <a:schemeClr val="tx1"/>
                        </a:solidFill>
                      </a:endParaRPr>
                    </a:p>
                  </a:txBody>
                  <a:tcPr marL="73965" marR="73965" marT="36982" marB="36982"/>
                </a:tc>
                <a:tc>
                  <a:txBody>
                    <a:bodyPr/>
                    <a:lstStyle/>
                    <a:p>
                      <a:pPr lvl="0" algn="just">
                        <a:buNone/>
                      </a:pPr>
                      <a:r>
                        <a:rPr lang="fr-FR" sz="2000" b="0" i="0" u="none" strike="noStrike" noProof="0">
                          <a:solidFill>
                            <a:schemeClr val="accent1"/>
                          </a:solidFill>
                          <a:latin typeface="Arial"/>
                        </a:rPr>
                        <a:t>Elle peut être compliquée pour les débutants.</a:t>
                      </a:r>
                      <a:endParaRPr lang="fr-FR" sz="2000">
                        <a:solidFill>
                          <a:schemeClr val="accent1"/>
                        </a:solidFill>
                      </a:endParaRPr>
                    </a:p>
                  </a:txBody>
                  <a:tcPr marL="73965" marR="73965" marT="36982" marB="36982"/>
                </a:tc>
                <a:tc>
                  <a:txBody>
                    <a:bodyPr/>
                    <a:lstStyle/>
                    <a:p>
                      <a:pPr lvl="0" algn="just">
                        <a:spcBef>
                          <a:spcPts val="0"/>
                        </a:spcBef>
                        <a:spcAft>
                          <a:spcPts val="0"/>
                        </a:spcAft>
                        <a:buNone/>
                      </a:pPr>
                      <a:r>
                        <a:rPr lang="fr-FR" sz="2000" b="0" i="0" u="none" strike="noStrike" noProof="0">
                          <a:solidFill>
                            <a:schemeClr val="accent1"/>
                          </a:solidFill>
                          <a:effectLst/>
                        </a:rPr>
                        <a:t>Facile à utiliser</a:t>
                      </a:r>
                      <a:endParaRPr lang="fr-FR" sz="2000">
                        <a:solidFill>
                          <a:schemeClr val="accent1"/>
                        </a:solidFill>
                      </a:endParaRPr>
                    </a:p>
                  </a:txBody>
                  <a:tcPr marL="74226" marR="74226" marT="37113" marB="37113" anchor="ctr">
                    <a:lnR>
                      <a:noFill/>
                    </a:lnR>
                    <a:lnT>
                      <a:noFill/>
                    </a:lnT>
                    <a:lnB>
                      <a:noFill/>
                    </a:lnB>
                    <a:solidFill>
                      <a:schemeClr val="bg1">
                        <a:lumMod val="95000"/>
                      </a:schemeClr>
                    </a:solidFill>
                  </a:tcPr>
                </a:tc>
                <a:extLst>
                  <a:ext uri="{0D108BD9-81ED-4DB2-BD59-A6C34878D82A}">
                    <a16:rowId xmlns:a16="http://schemas.microsoft.com/office/drawing/2014/main" val="736973370"/>
                  </a:ext>
                </a:extLst>
              </a:tr>
              <a:tr h="447313">
                <a:tc>
                  <a:txBody>
                    <a:bodyPr/>
                    <a:lstStyle/>
                    <a:p>
                      <a:pPr lvl="0" algn="ctr">
                        <a:buNone/>
                      </a:pPr>
                      <a:r>
                        <a:rPr lang="fr-FR" sz="2000" b="1" i="0" u="none" strike="noStrike" noProof="0">
                          <a:solidFill>
                            <a:schemeClr val="tx1"/>
                          </a:solidFill>
                          <a:latin typeface="Arial"/>
                        </a:rPr>
                        <a:t>Hébergement</a:t>
                      </a:r>
                      <a:endParaRPr lang="fr-FR" sz="2000" b="1">
                        <a:solidFill>
                          <a:schemeClr val="tx1"/>
                        </a:solidFill>
                      </a:endParaRPr>
                    </a:p>
                  </a:txBody>
                  <a:tcPr marL="73965" marR="73965" marT="36982" marB="36982"/>
                </a:tc>
                <a:tc>
                  <a:txBody>
                    <a:bodyPr/>
                    <a:lstStyle/>
                    <a:p>
                      <a:pPr lvl="0" algn="just">
                        <a:buNone/>
                      </a:pPr>
                      <a:r>
                        <a:rPr lang="en-US" sz="2000" b="0" i="0" u="none" strike="noStrike" baseline="0" noProof="0">
                          <a:solidFill>
                            <a:schemeClr val="accent1"/>
                          </a:solidFill>
                          <a:latin typeface="Arial"/>
                        </a:rPr>
                        <a:t>Internal et externe</a:t>
                      </a:r>
                      <a:endParaRPr lang="fr-FR" sz="2000">
                        <a:solidFill>
                          <a:schemeClr val="accent1"/>
                        </a:solidFill>
                      </a:endParaRPr>
                    </a:p>
                  </a:txBody>
                  <a:tcPr marL="73965" marR="73965" marT="36982" marB="36982"/>
                </a:tc>
                <a:tc>
                  <a:txBody>
                    <a:bodyPr/>
                    <a:lstStyle/>
                    <a:p>
                      <a:pPr lvl="0" algn="just">
                        <a:buNone/>
                      </a:pPr>
                      <a:r>
                        <a:rPr lang="en-US" sz="2000" b="0" i="0" u="none" strike="noStrike" baseline="0" noProof="0">
                          <a:solidFill>
                            <a:schemeClr val="accent1"/>
                          </a:solidFill>
                          <a:latin typeface="Arial"/>
                        </a:rPr>
                        <a:t>Internal et externe</a:t>
                      </a:r>
                      <a:endParaRPr lang="fr-FR" sz="2000">
                        <a:solidFill>
                          <a:schemeClr val="accent1"/>
                        </a:solidFill>
                      </a:endParaRPr>
                    </a:p>
                  </a:txBody>
                  <a:tcPr marL="73964" marR="73964" marT="36981" marB="36981">
                    <a:lnT>
                      <a:noFill/>
                    </a:lnT>
                  </a:tcPr>
                </a:tc>
                <a:extLst>
                  <a:ext uri="{0D108BD9-81ED-4DB2-BD59-A6C34878D82A}">
                    <a16:rowId xmlns:a16="http://schemas.microsoft.com/office/drawing/2014/main" val="1737835501"/>
                  </a:ext>
                </a:extLst>
              </a:tr>
            </a:tbl>
          </a:graphicData>
        </a:graphic>
      </p:graphicFrame>
      <p:sp>
        <p:nvSpPr>
          <p:cNvPr id="2" name="Titre 1">
            <a:extLst>
              <a:ext uri="{FF2B5EF4-FFF2-40B4-BE49-F238E27FC236}">
                <a16:creationId xmlns:a16="http://schemas.microsoft.com/office/drawing/2014/main" id="{4CC75176-0673-85E3-6BD0-9DDC9699532A}"/>
              </a:ext>
            </a:extLst>
          </p:cNvPr>
          <p:cNvSpPr>
            <a:spLocks noGrp="1"/>
          </p:cNvSpPr>
          <p:nvPr>
            <p:ph type="title"/>
          </p:nvPr>
        </p:nvSpPr>
        <p:spPr/>
        <p:txBody>
          <a:bodyPr vert="horz" lIns="91440" tIns="45720" rIns="91440" bIns="45720" rtlCol="0" anchor="t">
            <a:normAutofit/>
          </a:bodyPr>
          <a:lstStyle/>
          <a:p>
            <a:pPr defTabSz="914400"/>
            <a:r>
              <a:rPr lang="en-US" err="1">
                <a:solidFill>
                  <a:schemeClr val="tx1"/>
                </a:solidFill>
                <a:latin typeface="+mj-lt"/>
                <a:cs typeface="+mj-cs"/>
              </a:rPr>
              <a:t>Présentation</a:t>
            </a:r>
            <a:r>
              <a:rPr lang="en-US">
                <a:solidFill>
                  <a:schemeClr val="tx1"/>
                </a:solidFill>
                <a:latin typeface="+mj-lt"/>
                <a:cs typeface="+mj-cs"/>
              </a:rPr>
              <a:t> de solution Pipeline CI/CD </a:t>
            </a:r>
            <a:endParaRPr lang="en-US" kern="1200">
              <a:solidFill>
                <a:schemeClr val="tx1"/>
              </a:solidFill>
              <a:latin typeface="+mj-lt"/>
              <a:ea typeface="+mj-ea"/>
              <a:cs typeface="+mj-cs"/>
            </a:endParaRPr>
          </a:p>
        </p:txBody>
      </p:sp>
      <p:pic>
        <p:nvPicPr>
          <p:cNvPr id="10" name="Image 9" descr="Une image contenant triangle, orange&#10;&#10;Description générée automatiquement">
            <a:extLst>
              <a:ext uri="{FF2B5EF4-FFF2-40B4-BE49-F238E27FC236}">
                <a16:creationId xmlns:a16="http://schemas.microsoft.com/office/drawing/2014/main" id="{62A0FD52-4FA0-3437-0A2A-26ABE661EAA9}"/>
              </a:ext>
            </a:extLst>
          </p:cNvPr>
          <p:cNvPicPr>
            <a:picLocks noChangeAspect="1"/>
          </p:cNvPicPr>
          <p:nvPr/>
        </p:nvPicPr>
        <p:blipFill>
          <a:blip r:embed="rId3"/>
          <a:stretch>
            <a:fillRect/>
          </a:stretch>
        </p:blipFill>
        <p:spPr>
          <a:xfrm>
            <a:off x="10787935" y="876081"/>
            <a:ext cx="589124" cy="779684"/>
          </a:xfrm>
          <a:prstGeom prst="rect">
            <a:avLst/>
          </a:prstGeom>
        </p:spPr>
      </p:pic>
      <p:pic>
        <p:nvPicPr>
          <p:cNvPr id="12" name="Image 11" descr="Une image contenant dessin, croquis, illustration, Dessin animé&#10;&#10;Description générée automatiquement">
            <a:extLst>
              <a:ext uri="{FF2B5EF4-FFF2-40B4-BE49-F238E27FC236}">
                <a16:creationId xmlns:a16="http://schemas.microsoft.com/office/drawing/2014/main" id="{624CA10C-3880-1FDD-E978-CBF0AAFB6D97}"/>
              </a:ext>
            </a:extLst>
          </p:cNvPr>
          <p:cNvPicPr>
            <a:picLocks noChangeAspect="1"/>
          </p:cNvPicPr>
          <p:nvPr/>
        </p:nvPicPr>
        <p:blipFill>
          <a:blip r:embed="rId4"/>
          <a:stretch>
            <a:fillRect/>
          </a:stretch>
        </p:blipFill>
        <p:spPr>
          <a:xfrm>
            <a:off x="6168675" y="869225"/>
            <a:ext cx="704361" cy="778486"/>
          </a:xfrm>
          <a:prstGeom prst="rect">
            <a:avLst/>
          </a:prstGeom>
        </p:spPr>
      </p:pic>
    </p:spTree>
    <p:extLst>
      <p:ext uri="{BB962C8B-B14F-4D97-AF65-F5344CB8AC3E}">
        <p14:creationId xmlns:p14="http://schemas.microsoft.com/office/powerpoint/2010/main" val="1292823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29F3F7-7038-300A-5B0E-73177484F009}"/>
              </a:ext>
            </a:extLst>
          </p:cNvPr>
          <p:cNvSpPr>
            <a:spLocks noGrp="1"/>
          </p:cNvSpPr>
          <p:nvPr>
            <p:ph type="title"/>
          </p:nvPr>
        </p:nvSpPr>
        <p:spPr>
          <a:xfrm>
            <a:off x="287867" y="616440"/>
            <a:ext cx="11616267" cy="769820"/>
          </a:xfrm>
        </p:spPr>
        <p:txBody>
          <a:bodyPr/>
          <a:lstStyle/>
          <a:p>
            <a:r>
              <a:rPr lang="fr-FR" sz="2000" b="0">
                <a:solidFill>
                  <a:srgbClr val="212121"/>
                </a:solidFill>
                <a:latin typeface="Arial"/>
                <a:cs typeface="Arial"/>
              </a:rPr>
              <a:t>Les deux présentent des différences distinctes qui affectent la façon dont ils gèrent le CI/CD process:</a:t>
            </a:r>
            <a:endParaRPr lang="fr-FR">
              <a:latin typeface="Arial"/>
              <a:cs typeface="Arial"/>
            </a:endParaRPr>
          </a:p>
        </p:txBody>
      </p:sp>
      <p:sp>
        <p:nvSpPr>
          <p:cNvPr id="3" name="Espace réservé du contenu 2">
            <a:extLst>
              <a:ext uri="{FF2B5EF4-FFF2-40B4-BE49-F238E27FC236}">
                <a16:creationId xmlns:a16="http://schemas.microsoft.com/office/drawing/2014/main" id="{C9F32BB5-3B55-659F-7E3A-72BCFD004E07}"/>
              </a:ext>
            </a:extLst>
          </p:cNvPr>
          <p:cNvSpPr>
            <a:spLocks noGrp="1"/>
          </p:cNvSpPr>
          <p:nvPr>
            <p:ph idx="1"/>
          </p:nvPr>
        </p:nvSpPr>
        <p:spPr>
          <a:xfrm>
            <a:off x="913789" y="1647162"/>
            <a:ext cx="4458165" cy="4547038"/>
          </a:xfrm>
        </p:spPr>
        <p:txBody>
          <a:bodyPr vert="horz" lIns="0" tIns="0" rIns="0" bIns="0" rtlCol="0" anchor="t">
            <a:normAutofit fontScale="92500" lnSpcReduction="20000"/>
          </a:bodyPr>
          <a:lstStyle/>
          <a:p>
            <a:pPr marL="342900" indent="-342900" algn="just">
              <a:buChar char="•"/>
            </a:pPr>
            <a:r>
              <a:rPr lang="fr-FR" sz="2400" b="1">
                <a:solidFill>
                  <a:schemeClr val="tx1"/>
                </a:solidFill>
                <a:latin typeface="Arial"/>
                <a:cs typeface="Arial"/>
              </a:rPr>
              <a:t>Intégration native </a:t>
            </a:r>
            <a:r>
              <a:rPr lang="fr-FR" sz="1800">
                <a:solidFill>
                  <a:schemeClr val="tx1"/>
                </a:solidFill>
                <a:latin typeface="Arial"/>
                <a:cs typeface="Arial"/>
              </a:rPr>
              <a:t>: directement dans </a:t>
            </a:r>
            <a:r>
              <a:rPr lang="fr-FR" sz="1800" err="1">
                <a:solidFill>
                  <a:schemeClr val="tx1"/>
                </a:solidFill>
                <a:latin typeface="Arial"/>
                <a:cs typeface="Arial"/>
              </a:rPr>
              <a:t>GitLab</a:t>
            </a:r>
            <a:r>
              <a:rPr lang="fr-FR" sz="1800">
                <a:solidFill>
                  <a:schemeClr val="tx1"/>
                </a:solidFill>
                <a:latin typeface="Arial"/>
                <a:cs typeface="Arial"/>
              </a:rPr>
              <a:t>, gestion du code et des pipelines CI/CD.</a:t>
            </a:r>
            <a:endParaRPr lang="fr-FR" sz="1800">
              <a:solidFill>
                <a:schemeClr val="tx1"/>
              </a:solidFill>
            </a:endParaRPr>
          </a:p>
          <a:p>
            <a:pPr marL="342900" indent="-342900" algn="just">
              <a:buChar char="•"/>
            </a:pPr>
            <a:r>
              <a:rPr lang="fr-FR" sz="2400" b="1">
                <a:solidFill>
                  <a:schemeClr val="tx1"/>
                </a:solidFill>
                <a:latin typeface="Arial"/>
                <a:cs typeface="Arial"/>
              </a:rPr>
              <a:t>Pipeline as Code </a:t>
            </a:r>
            <a:r>
              <a:rPr lang="fr-FR" sz="1800">
                <a:solidFill>
                  <a:schemeClr val="tx1"/>
                </a:solidFill>
                <a:latin typeface="Arial"/>
                <a:cs typeface="Arial"/>
              </a:rPr>
              <a:t>: Définissez les pipelines dans le fichier </a:t>
            </a:r>
            <a:r>
              <a:rPr lang="fr-FR" sz="1800" b="1" err="1">
                <a:solidFill>
                  <a:schemeClr val="accent2"/>
                </a:solidFill>
                <a:latin typeface="Arial"/>
                <a:cs typeface="Arial"/>
              </a:rPr>
              <a:t>gitlab-ci.yml</a:t>
            </a:r>
            <a:endParaRPr lang="fr-FR" sz="1800" b="1">
              <a:solidFill>
                <a:schemeClr val="accent2"/>
              </a:solidFill>
              <a:latin typeface="Arial"/>
              <a:cs typeface="Arial"/>
            </a:endParaRPr>
          </a:p>
          <a:p>
            <a:pPr marL="342900" indent="-342900" algn="just">
              <a:buChar char="•"/>
            </a:pPr>
            <a:r>
              <a:rPr lang="fr-FR" sz="2400" b="1">
                <a:solidFill>
                  <a:schemeClr val="tx1"/>
                </a:solidFill>
                <a:latin typeface="Arial"/>
                <a:cs typeface="Arial"/>
              </a:rPr>
              <a:t>Facilité de configuration </a:t>
            </a:r>
            <a:r>
              <a:rPr lang="fr-FR" sz="2400">
                <a:solidFill>
                  <a:schemeClr val="tx1"/>
                </a:solidFill>
                <a:latin typeface="Arial"/>
                <a:cs typeface="Arial"/>
              </a:rPr>
              <a:t>:</a:t>
            </a:r>
            <a:r>
              <a:rPr lang="fr-FR" sz="1800">
                <a:solidFill>
                  <a:schemeClr val="tx1"/>
                </a:solidFill>
                <a:latin typeface="Arial"/>
                <a:cs typeface="Arial"/>
              </a:rPr>
              <a:t> Interface flexible, conviviale pour  déclencheurs des variables d'environnement</a:t>
            </a:r>
            <a:r>
              <a:rPr lang="fr-FR" sz="1600">
                <a:solidFill>
                  <a:schemeClr val="tx1"/>
                </a:solidFill>
                <a:latin typeface="Arial"/>
                <a:cs typeface="Arial"/>
              </a:rPr>
              <a:t>.</a:t>
            </a:r>
            <a:endParaRPr lang="fr-FR">
              <a:solidFill>
                <a:schemeClr val="tx1"/>
              </a:solidFill>
            </a:endParaRPr>
          </a:p>
          <a:p>
            <a:pPr marL="342900" indent="-342900" algn="just">
              <a:buChar char="•"/>
            </a:pPr>
            <a:r>
              <a:rPr lang="fr-FR" sz="2400" b="1">
                <a:solidFill>
                  <a:schemeClr val="tx1"/>
                </a:solidFill>
                <a:latin typeface="Arial"/>
                <a:cs typeface="Arial"/>
              </a:rPr>
              <a:t>Intégration continue </a:t>
            </a:r>
            <a:r>
              <a:rPr lang="fr-FR" sz="2400">
                <a:solidFill>
                  <a:schemeClr val="tx1"/>
                </a:solidFill>
                <a:latin typeface="Arial"/>
                <a:cs typeface="Arial"/>
              </a:rPr>
              <a:t>:</a:t>
            </a:r>
            <a:r>
              <a:rPr lang="fr-FR" sz="1600">
                <a:solidFill>
                  <a:schemeClr val="tx1"/>
                </a:solidFill>
                <a:latin typeface="Arial"/>
                <a:cs typeface="Arial"/>
              </a:rPr>
              <a:t> </a:t>
            </a:r>
            <a:r>
              <a:rPr lang="fr-FR" sz="1800">
                <a:solidFill>
                  <a:schemeClr val="tx1"/>
                </a:solidFill>
                <a:latin typeface="Arial"/>
                <a:cs typeface="Arial"/>
              </a:rPr>
              <a:t>Automatise le processus d'intégration pour vérifier et tester les modifications de code.</a:t>
            </a:r>
          </a:p>
          <a:p>
            <a:pPr marL="342900" indent="-342900" algn="just">
              <a:buChar char="•"/>
            </a:pPr>
            <a:r>
              <a:rPr lang="fr-FR" sz="2400" b="1">
                <a:solidFill>
                  <a:schemeClr val="tx1"/>
                </a:solidFill>
                <a:latin typeface="Arial"/>
                <a:cs typeface="Arial"/>
              </a:rPr>
              <a:t>Déploiement continu </a:t>
            </a:r>
            <a:r>
              <a:rPr lang="fr-FR" sz="1800">
                <a:solidFill>
                  <a:schemeClr val="tx1"/>
                </a:solidFill>
                <a:latin typeface="Arial"/>
                <a:cs typeface="Arial"/>
              </a:rPr>
              <a:t>:  automatique des applications après la validation des tests.</a:t>
            </a:r>
          </a:p>
          <a:p>
            <a:endParaRPr lang="fr-FR" sz="2250"/>
          </a:p>
        </p:txBody>
      </p:sp>
      <p:sp>
        <p:nvSpPr>
          <p:cNvPr id="4" name="ZoneTexte 3">
            <a:extLst>
              <a:ext uri="{FF2B5EF4-FFF2-40B4-BE49-F238E27FC236}">
                <a16:creationId xmlns:a16="http://schemas.microsoft.com/office/drawing/2014/main" id="{66FA7B7F-E218-AF00-5408-40FBEB21C94C}"/>
              </a:ext>
            </a:extLst>
          </p:cNvPr>
          <p:cNvSpPr txBox="1"/>
          <p:nvPr/>
        </p:nvSpPr>
        <p:spPr>
          <a:xfrm>
            <a:off x="5955789" y="1647847"/>
            <a:ext cx="5752117" cy="48936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lgn="just">
              <a:buFont typeface="Arial"/>
              <a:buChar char="•"/>
            </a:pPr>
            <a:r>
              <a:rPr lang="fr-FR" sz="2400" b="1">
                <a:ea typeface="+mn-lt"/>
                <a:cs typeface="+mn-lt"/>
              </a:rPr>
              <a:t>Personnalisation</a:t>
            </a:r>
            <a:r>
              <a:rPr lang="fr-FR" sz="2400">
                <a:ea typeface="+mn-lt"/>
                <a:cs typeface="+mn-lt"/>
              </a:rPr>
              <a:t> :</a:t>
            </a:r>
            <a:r>
              <a:rPr lang="fr-FR" sz="1400">
                <a:ea typeface="+mn-lt"/>
                <a:cs typeface="+mn-lt"/>
              </a:rPr>
              <a:t> </a:t>
            </a:r>
            <a:r>
              <a:rPr lang="fr-FR">
                <a:solidFill>
                  <a:schemeClr val="accent1"/>
                </a:solidFill>
                <a:ea typeface="+mn-lt"/>
                <a:cs typeface="+mn-lt"/>
              </a:rPr>
              <a:t>Grande flexibilité pour configurer et personnaliser selon les besoins spécifiques du projet et l'automatisation.</a:t>
            </a:r>
            <a:endParaRPr lang="fr-FR">
              <a:solidFill>
                <a:schemeClr val="accent1"/>
              </a:solidFill>
              <a:cs typeface="Arial"/>
            </a:endParaRPr>
          </a:p>
          <a:p>
            <a:pPr marL="342900" indent="-342900" algn="just">
              <a:buFont typeface="Arial"/>
              <a:buChar char="•"/>
            </a:pPr>
            <a:r>
              <a:rPr lang="fr-FR" sz="2400" b="1">
                <a:ea typeface="+mn-lt"/>
                <a:cs typeface="+mn-lt"/>
              </a:rPr>
              <a:t>Support multi-plateforme</a:t>
            </a:r>
            <a:r>
              <a:rPr lang="fr-FR" sz="2400">
                <a:ea typeface="+mn-lt"/>
                <a:cs typeface="+mn-lt"/>
              </a:rPr>
              <a:t> :</a:t>
            </a:r>
            <a:r>
              <a:rPr lang="fr-FR" sz="1400">
                <a:ea typeface="+mn-lt"/>
                <a:cs typeface="+mn-lt"/>
              </a:rPr>
              <a:t> </a:t>
            </a:r>
            <a:r>
              <a:rPr lang="fr-FR">
                <a:solidFill>
                  <a:schemeClr val="accent1"/>
                </a:solidFill>
                <a:ea typeface="+mn-lt"/>
                <a:cs typeface="+mn-lt"/>
              </a:rPr>
              <a:t>Prise en charge de  systèmes d'exploitation, langages de programmation et  de déploiement.</a:t>
            </a:r>
            <a:endParaRPr lang="fr-FR">
              <a:solidFill>
                <a:schemeClr val="accent1"/>
              </a:solidFill>
              <a:cs typeface="Arial"/>
            </a:endParaRPr>
          </a:p>
          <a:p>
            <a:pPr marL="342900" indent="-342900" algn="just">
              <a:buFont typeface="Arial"/>
              <a:buChar char="•"/>
            </a:pPr>
            <a:r>
              <a:rPr lang="fr-FR" sz="2400" b="1">
                <a:ea typeface="+mn-lt"/>
                <a:cs typeface="+mn-lt"/>
              </a:rPr>
              <a:t>Évolutivité</a:t>
            </a:r>
            <a:r>
              <a:rPr lang="fr-FR" sz="2400">
                <a:ea typeface="+mn-lt"/>
                <a:cs typeface="+mn-lt"/>
              </a:rPr>
              <a:t> :</a:t>
            </a:r>
            <a:r>
              <a:rPr lang="fr-FR">
                <a:ea typeface="+mn-lt"/>
                <a:cs typeface="+mn-lt"/>
              </a:rPr>
              <a:t> </a:t>
            </a:r>
            <a:r>
              <a:rPr lang="fr-FR">
                <a:solidFill>
                  <a:schemeClr val="accent1"/>
                </a:solidFill>
                <a:ea typeface="+mn-lt"/>
                <a:cs typeface="+mn-lt"/>
              </a:rPr>
              <a:t>Possibilité de déployer dans un environnement à grande échelle et de configurer pour s'adapter à des besoins complexes.</a:t>
            </a:r>
            <a:endParaRPr lang="fr-FR">
              <a:solidFill>
                <a:schemeClr val="accent1"/>
              </a:solidFill>
              <a:cs typeface="Arial"/>
            </a:endParaRPr>
          </a:p>
          <a:p>
            <a:pPr marL="342900" indent="-342900" algn="just">
              <a:buFont typeface="Arial"/>
              <a:buChar char="•"/>
            </a:pPr>
            <a:r>
              <a:rPr lang="fr-FR" sz="2400" b="1">
                <a:ea typeface="+mn-lt"/>
                <a:cs typeface="+mn-lt"/>
              </a:rPr>
              <a:t>Plugins extensifs</a:t>
            </a:r>
            <a:r>
              <a:rPr lang="fr-FR">
                <a:ea typeface="+mn-lt"/>
                <a:cs typeface="+mn-lt"/>
              </a:rPr>
              <a:t> </a:t>
            </a:r>
            <a:r>
              <a:rPr lang="fr-FR" sz="1400">
                <a:ea typeface="+mn-lt"/>
                <a:cs typeface="+mn-lt"/>
              </a:rPr>
              <a:t>:</a:t>
            </a:r>
            <a:r>
              <a:rPr lang="fr-FR">
                <a:solidFill>
                  <a:schemeClr val="accent1"/>
                </a:solidFill>
                <a:ea typeface="+mn-lt"/>
                <a:cs typeface="+mn-lt"/>
              </a:rPr>
              <a:t> Vaste écosystème de plugins permettant d'étendre les fonctionnalités et répondre à divers cas d'utilisation.</a:t>
            </a:r>
            <a:endParaRPr lang="fr-FR">
              <a:solidFill>
                <a:schemeClr val="accent1"/>
              </a:solidFill>
              <a:cs typeface="Arial"/>
            </a:endParaRPr>
          </a:p>
          <a:p>
            <a:pPr marL="342900" indent="-342900" algn="just">
              <a:buFont typeface="Arial"/>
              <a:buChar char="•"/>
            </a:pPr>
            <a:r>
              <a:rPr lang="fr-FR" sz="2400" b="1">
                <a:ea typeface="+mn-lt"/>
                <a:cs typeface="+mn-lt"/>
              </a:rPr>
              <a:t>Planifie les </a:t>
            </a:r>
            <a:r>
              <a:rPr lang="fr-FR" sz="2400" b="1" err="1">
                <a:ea typeface="+mn-lt"/>
                <a:cs typeface="+mn-lt"/>
              </a:rPr>
              <a:t>builds</a:t>
            </a:r>
            <a:r>
              <a:rPr lang="fr-FR" sz="2400" b="1">
                <a:ea typeface="+mn-lt"/>
                <a:cs typeface="+mn-lt"/>
              </a:rPr>
              <a:t>: </a:t>
            </a:r>
            <a:r>
              <a:rPr lang="fr-FR">
                <a:ea typeface="+mn-lt"/>
                <a:cs typeface="+mn-lt"/>
              </a:rPr>
              <a:t>les tâches avec l'exécution réelle.  Utilise une architecture maître-travailleur pour gérer les </a:t>
            </a:r>
            <a:r>
              <a:rPr lang="fr-FR" err="1">
                <a:ea typeface="+mn-lt"/>
                <a:cs typeface="+mn-lt"/>
              </a:rPr>
              <a:t>builds</a:t>
            </a:r>
            <a:r>
              <a:rPr lang="fr-FR">
                <a:ea typeface="+mn-lt"/>
                <a:cs typeface="+mn-lt"/>
              </a:rPr>
              <a:t>. </a:t>
            </a:r>
            <a:endParaRPr lang="fr-FR">
              <a:cs typeface="Arial"/>
            </a:endParaRPr>
          </a:p>
          <a:p>
            <a:endParaRPr lang="fr-FR">
              <a:solidFill>
                <a:srgbClr val="FF6168"/>
              </a:solidFill>
              <a:latin typeface="Wingdings"/>
              <a:cs typeface="Segoe UI"/>
              <a:sym typeface="Wingdings"/>
            </a:endParaRPr>
          </a:p>
        </p:txBody>
      </p:sp>
      <p:sp>
        <p:nvSpPr>
          <p:cNvPr id="5" name="ZoneTexte 4">
            <a:extLst>
              <a:ext uri="{FF2B5EF4-FFF2-40B4-BE49-F238E27FC236}">
                <a16:creationId xmlns:a16="http://schemas.microsoft.com/office/drawing/2014/main" id="{6B155050-F3F0-F9AC-B174-6FEB4745892C}"/>
              </a:ext>
            </a:extLst>
          </p:cNvPr>
          <p:cNvSpPr txBox="1"/>
          <p:nvPr/>
        </p:nvSpPr>
        <p:spPr>
          <a:xfrm>
            <a:off x="506569" y="184597"/>
            <a:ext cx="10567114"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b="1"/>
              <a:t>Architecture de GITLAB vs JENKINS dans Pipeline CI/CD </a:t>
            </a:r>
            <a:endParaRPr lang="fr-FR" sz="2800"/>
          </a:p>
        </p:txBody>
      </p:sp>
      <p:pic>
        <p:nvPicPr>
          <p:cNvPr id="39" name="Image 38" descr="Une image contenant triangle, orange&#10;&#10;Description générée automatiquement">
            <a:extLst>
              <a:ext uri="{FF2B5EF4-FFF2-40B4-BE49-F238E27FC236}">
                <a16:creationId xmlns:a16="http://schemas.microsoft.com/office/drawing/2014/main" id="{D45A83D7-8965-98E9-AB8B-A106651B4725}"/>
              </a:ext>
            </a:extLst>
          </p:cNvPr>
          <p:cNvPicPr>
            <a:picLocks noChangeAspect="1"/>
          </p:cNvPicPr>
          <p:nvPr/>
        </p:nvPicPr>
        <p:blipFill>
          <a:blip r:embed="rId2"/>
          <a:stretch>
            <a:fillRect/>
          </a:stretch>
        </p:blipFill>
        <p:spPr>
          <a:xfrm>
            <a:off x="291247" y="1152896"/>
            <a:ext cx="517238" cy="736552"/>
          </a:xfrm>
          <a:prstGeom prst="rect">
            <a:avLst/>
          </a:prstGeom>
        </p:spPr>
      </p:pic>
      <p:pic>
        <p:nvPicPr>
          <p:cNvPr id="41" name="Image 40" descr="Une image contenant dessin, croquis, illustration, Dessin animé&#10;&#10;Description générée automatiquement">
            <a:extLst>
              <a:ext uri="{FF2B5EF4-FFF2-40B4-BE49-F238E27FC236}">
                <a16:creationId xmlns:a16="http://schemas.microsoft.com/office/drawing/2014/main" id="{E526C0F7-BD7C-913F-A5FE-B66E59616E39}"/>
              </a:ext>
            </a:extLst>
          </p:cNvPr>
          <p:cNvPicPr>
            <a:picLocks noChangeAspect="1"/>
          </p:cNvPicPr>
          <p:nvPr/>
        </p:nvPicPr>
        <p:blipFill>
          <a:blip r:embed="rId3"/>
          <a:stretch>
            <a:fillRect/>
          </a:stretch>
        </p:blipFill>
        <p:spPr>
          <a:xfrm>
            <a:off x="11181016" y="919264"/>
            <a:ext cx="517238" cy="746900"/>
          </a:xfrm>
          <a:prstGeom prst="rect">
            <a:avLst/>
          </a:prstGeom>
        </p:spPr>
      </p:pic>
      <p:pic>
        <p:nvPicPr>
          <p:cNvPr id="44" name="Image 43" descr="Une image contenant Police, Graphique, Bleu électrique, logo&#10;&#10;Description générée automatiquement">
            <a:extLst>
              <a:ext uri="{FF2B5EF4-FFF2-40B4-BE49-F238E27FC236}">
                <a16:creationId xmlns:a16="http://schemas.microsoft.com/office/drawing/2014/main" id="{1E91CBBA-5B30-F9AB-C4E2-705F19E9F386}"/>
              </a:ext>
            </a:extLst>
          </p:cNvPr>
          <p:cNvPicPr>
            <a:picLocks noChangeAspect="1"/>
          </p:cNvPicPr>
          <p:nvPr/>
        </p:nvPicPr>
        <p:blipFill>
          <a:blip r:embed="rId4"/>
          <a:stretch>
            <a:fillRect/>
          </a:stretch>
        </p:blipFill>
        <p:spPr>
          <a:xfrm>
            <a:off x="906402" y="1154861"/>
            <a:ext cx="4024401" cy="479486"/>
          </a:xfrm>
          <a:prstGeom prst="rect">
            <a:avLst/>
          </a:prstGeom>
        </p:spPr>
      </p:pic>
      <p:pic>
        <p:nvPicPr>
          <p:cNvPr id="45" name="Image 44" descr="Une image contenant Police, Graphique, Bleu électrique, logo&#10;&#10;Description générée automatiquement">
            <a:extLst>
              <a:ext uri="{FF2B5EF4-FFF2-40B4-BE49-F238E27FC236}">
                <a16:creationId xmlns:a16="http://schemas.microsoft.com/office/drawing/2014/main" id="{76F5E652-7A07-EAEE-A9DF-5EF0F4794F5A}"/>
              </a:ext>
            </a:extLst>
          </p:cNvPr>
          <p:cNvPicPr>
            <a:picLocks noChangeAspect="1"/>
          </p:cNvPicPr>
          <p:nvPr/>
        </p:nvPicPr>
        <p:blipFill>
          <a:blip r:embed="rId5"/>
          <a:stretch>
            <a:fillRect/>
          </a:stretch>
        </p:blipFill>
        <p:spPr>
          <a:xfrm>
            <a:off x="5951777" y="1154412"/>
            <a:ext cx="4917955" cy="480383"/>
          </a:xfrm>
          <a:prstGeom prst="rect">
            <a:avLst/>
          </a:prstGeom>
        </p:spPr>
      </p:pic>
    </p:spTree>
    <p:extLst>
      <p:ext uri="{BB962C8B-B14F-4D97-AF65-F5344CB8AC3E}">
        <p14:creationId xmlns:p14="http://schemas.microsoft.com/office/powerpoint/2010/main" val="375736598"/>
      </p:ext>
    </p:extLst>
  </p:cSld>
  <p:clrMapOvr>
    <a:masterClrMapping/>
  </p:clrMapOvr>
</p:sld>
</file>

<file path=ppt/theme/theme1.xml><?xml version="1.0" encoding="utf-8"?>
<a:theme xmlns:a="http://schemas.openxmlformats.org/drawingml/2006/main" name="Thème Office">
  <a:themeElements>
    <a:clrScheme name="Personnalisé 5">
      <a:dk1>
        <a:srgbClr val="004990"/>
      </a:dk1>
      <a:lt1>
        <a:srgbClr val="FFFFFF"/>
      </a:lt1>
      <a:dk2>
        <a:srgbClr val="000000"/>
      </a:dk2>
      <a:lt2>
        <a:srgbClr val="FF6168"/>
      </a:lt2>
      <a:accent1>
        <a:srgbClr val="003C7C"/>
      </a:accent1>
      <a:accent2>
        <a:srgbClr val="00A9AE"/>
      </a:accent2>
      <a:accent3>
        <a:srgbClr val="F5A828"/>
      </a:accent3>
      <a:accent4>
        <a:srgbClr val="E7530D"/>
      </a:accent4>
      <a:accent5>
        <a:srgbClr val="34BADC"/>
      </a:accent5>
      <a:accent6>
        <a:srgbClr val="318E36"/>
      </a:accent6>
      <a:hlink>
        <a:srgbClr val="0563C1"/>
      </a:hlink>
      <a:folHlink>
        <a:srgbClr val="003C7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rm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HAS Masque PPT 2020 16-9</Template>
  <Application>Microsoft Office PowerPoint</Application>
  <PresentationFormat>Grand écran</PresentationFormat>
  <Slides>52</Slides>
  <Notes>14</Notes>
  <HiddenSlides>0</HiddenSlides>
  <ScaleCrop>false</ScaleCrop>
  <HeadingPairs>
    <vt:vector size="4" baseType="variant">
      <vt:variant>
        <vt:lpstr>Thème</vt:lpstr>
      </vt:variant>
      <vt:variant>
        <vt:i4>1</vt:i4>
      </vt:variant>
      <vt:variant>
        <vt:lpstr>Titres des diapositives</vt:lpstr>
      </vt:variant>
      <vt:variant>
        <vt:i4>52</vt:i4>
      </vt:variant>
    </vt:vector>
  </HeadingPairs>
  <TitlesOfParts>
    <vt:vector size="53" baseType="lpstr">
      <vt:lpstr>Thème Office</vt:lpstr>
      <vt:lpstr>Analyse de l’implémentation d'un Pipeline CI/CD et d'un SIEM</vt:lpstr>
      <vt:lpstr>Sommaire</vt:lpstr>
      <vt:lpstr>PIPELINE CI/CD  Continuous Integration et Continuous Déploiement</vt:lpstr>
      <vt:lpstr>Objectifs CI/CD</vt:lpstr>
      <vt:lpstr>Etapes d’un pipeline CI</vt:lpstr>
      <vt:lpstr>Etapes d’un pipeline CI/CD</vt:lpstr>
      <vt:lpstr>mini-schéma</vt:lpstr>
      <vt:lpstr>Présentation de solution Pipeline CI/CD </vt:lpstr>
      <vt:lpstr>Les deux présentent des différences distinctes qui affectent la façon dont ils gèrent le CI/CD process:</vt:lpstr>
      <vt:lpstr>JENKINS  Qu'est-ce que c'est?</vt:lpstr>
      <vt:lpstr>Configuration système requise                                                      </vt:lpstr>
      <vt:lpstr>Présentation PowerPoint</vt:lpstr>
      <vt:lpstr>JENKINS</vt:lpstr>
      <vt:lpstr>Jenkins Système Log</vt:lpstr>
      <vt:lpstr> GITLAB Qu'est-ce que c'est?     </vt:lpstr>
      <vt:lpstr>Gitlab CI/CD</vt:lpstr>
      <vt:lpstr>Registration de Gitlab Runner</vt:lpstr>
      <vt:lpstr>Runner de Gitlab est bien crée, enfin le Pipeline peut commencer</vt:lpstr>
      <vt:lpstr>Gitlab CI/CD Pipeline </vt:lpstr>
      <vt:lpstr>DOCKER </vt:lpstr>
      <vt:lpstr>Docker WORRFLOW </vt:lpstr>
      <vt:lpstr>Exemple de Dockerfile </vt:lpstr>
      <vt:lpstr>Virtualisation</vt:lpstr>
      <vt:lpstr>Virtualisation</vt:lpstr>
      <vt:lpstr>Proposition de monitoring</vt:lpstr>
      <vt:lpstr>Monitoring </vt:lpstr>
      <vt:lpstr>Zabbix Dashboard </vt:lpstr>
      <vt:lpstr>SIEM</vt:lpstr>
      <vt:lpstr>Plan</vt:lpstr>
      <vt:lpstr>Les enjeux</vt:lpstr>
      <vt:lpstr>Mise en place d’un System Information Events Management</vt:lpstr>
      <vt:lpstr>L’architecture applicative : compréhension et analyse</vt:lpstr>
      <vt:lpstr>Logiciel propriétaire ou libre ?</vt:lpstr>
      <vt:lpstr>Description de 5 solutions SIEM Open Source</vt:lpstr>
      <vt:lpstr>Les +/- des solutions (critères de sélection)</vt:lpstr>
      <vt:lpstr>Exploration Approfondie de la Solution Wazuh</vt:lpstr>
      <vt:lpstr>La solution Wazuh ?</vt:lpstr>
      <vt:lpstr>La solution Wazuh ?</vt:lpstr>
      <vt:lpstr>La plateforme Wazuh</vt:lpstr>
      <vt:lpstr>Wazuh Agents</vt:lpstr>
      <vt:lpstr>Composants centraux Wazuh</vt:lpstr>
      <vt:lpstr>Configuration système requise                                                      1/2</vt:lpstr>
      <vt:lpstr>Configuration système requise                                                      2/2</vt:lpstr>
      <vt:lpstr>Implémentation </vt:lpstr>
      <vt:lpstr>Sécurité Web</vt:lpstr>
      <vt:lpstr>Proposition d’architecture de déploiement</vt:lpstr>
      <vt:lpstr>Zoom sur SIAM et Pacte</vt:lpstr>
      <vt:lpstr>Les moyens et les ressources</vt:lpstr>
      <vt:lpstr>Les livrables</vt:lpstr>
      <vt:lpstr>Planning : Estimation pour la mise en œuvre</vt:lpstr>
      <vt:lpstr>Critères de réussite</vt:lpstr>
      <vt:lpstr>Présentation PowerPoint</vt:lpstr>
    </vt:vector>
  </TitlesOfParts>
  <Company>HAS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ABDOULAYE Fadimatou</dc:creator>
  <cp:revision>51</cp:revision>
  <cp:lastPrinted>2024-05-06T15:59:19Z</cp:lastPrinted>
  <dcterms:created xsi:type="dcterms:W3CDTF">2024-04-22T13:17:59Z</dcterms:created>
  <dcterms:modified xsi:type="dcterms:W3CDTF">2024-05-22T11:35:51Z</dcterms:modified>
</cp:coreProperties>
</file>